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14"/>
  </p:notesMasterIdLst>
  <p:handoutMasterIdLst>
    <p:handoutMasterId r:id="rId15"/>
  </p:handoutMasterIdLst>
  <p:sldIdLst>
    <p:sldId id="444" r:id="rId5"/>
    <p:sldId id="489" r:id="rId6"/>
    <p:sldId id="485" r:id="rId7"/>
    <p:sldId id="483" r:id="rId8"/>
    <p:sldId id="484" r:id="rId9"/>
    <p:sldId id="488" r:id="rId10"/>
    <p:sldId id="491" r:id="rId11"/>
    <p:sldId id="490"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Nechita" initials="AN" lastIdx="207" clrIdx="0">
    <p:extLst>
      <p:ext uri="{19B8F6BF-5375-455C-9EA6-DF929625EA0E}">
        <p15:presenceInfo xmlns:p15="http://schemas.microsoft.com/office/powerpoint/2012/main" userId="S-1-5-21-1465470642-3658487054-979718405-4281" providerId="AD"/>
      </p:ext>
    </p:extLst>
  </p:cmAuthor>
  <p:cmAuthor id="2" name="Raluca Ioana Tripa" initials="RIT" lastIdx="1" clrIdx="1">
    <p:extLst>
      <p:ext uri="{19B8F6BF-5375-455C-9EA6-DF929625EA0E}">
        <p15:presenceInfo xmlns:p15="http://schemas.microsoft.com/office/powerpoint/2012/main" userId="S::raluca.tripa@fortech.ro::ea0a38e1-c217-4093-9010-fc80152a04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66"/>
    <a:srgbClr val="6C688A"/>
    <a:srgbClr val="404040"/>
    <a:srgbClr val="2C2F5A"/>
    <a:srgbClr val="3896C0"/>
    <a:srgbClr val="E5E5E5"/>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54DCF3-F3EF-403B-BA62-2009A9644292}" v="4" dt="2023-02-16T11:55:54.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9" autoAdjust="0"/>
    <p:restoredTop sz="94308" autoAdjust="0"/>
  </p:normalViewPr>
  <p:slideViewPr>
    <p:cSldViewPr snapToGrid="0">
      <p:cViewPr varScale="1">
        <p:scale>
          <a:sx n="81" d="100"/>
          <a:sy n="81" d="100"/>
        </p:scale>
        <p:origin x="163"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agos Petrascu" userId="324d1e0b-a399-4652-97d3-6c47b783415e" providerId="ADAL" clId="{7E54DCF3-F3EF-403B-BA62-2009A9644292}"/>
    <pc:docChg chg="undo custSel addSld delSld modSld">
      <pc:chgData name="Dragos Petrascu" userId="324d1e0b-a399-4652-97d3-6c47b783415e" providerId="ADAL" clId="{7E54DCF3-F3EF-403B-BA62-2009A9644292}" dt="2023-03-08T10:43:55.415" v="243"/>
      <pc:docMkLst>
        <pc:docMk/>
      </pc:docMkLst>
      <pc:sldChg chg="modSp mod">
        <pc:chgData name="Dragos Petrascu" userId="324d1e0b-a399-4652-97d3-6c47b783415e" providerId="ADAL" clId="{7E54DCF3-F3EF-403B-BA62-2009A9644292}" dt="2023-03-08T10:43:55.415" v="243"/>
        <pc:sldMkLst>
          <pc:docMk/>
          <pc:sldMk cId="2280686393" sldId="260"/>
        </pc:sldMkLst>
        <pc:spChg chg="mod">
          <ac:chgData name="Dragos Petrascu" userId="324d1e0b-a399-4652-97d3-6c47b783415e" providerId="ADAL" clId="{7E54DCF3-F3EF-403B-BA62-2009A9644292}" dt="2023-02-16T11:49:56.222" v="64"/>
          <ac:spMkLst>
            <pc:docMk/>
            <pc:sldMk cId="2280686393" sldId="260"/>
            <ac:spMk id="5" creationId="{C84EFF85-BB99-47DF-A182-7507EF2AC240}"/>
          </ac:spMkLst>
        </pc:spChg>
        <pc:spChg chg="mod">
          <ac:chgData name="Dragos Petrascu" userId="324d1e0b-a399-4652-97d3-6c47b783415e" providerId="ADAL" clId="{7E54DCF3-F3EF-403B-BA62-2009A9644292}" dt="2023-03-08T10:43:55.415" v="243"/>
          <ac:spMkLst>
            <pc:docMk/>
            <pc:sldMk cId="2280686393" sldId="260"/>
            <ac:spMk id="6" creationId="{2088414F-CC42-4120-BFBD-A8EC22F028D7}"/>
          </ac:spMkLst>
        </pc:spChg>
        <pc:spChg chg="mod">
          <ac:chgData name="Dragos Petrascu" userId="324d1e0b-a399-4652-97d3-6c47b783415e" providerId="ADAL" clId="{7E54DCF3-F3EF-403B-BA62-2009A9644292}" dt="2023-02-16T11:49:42.840" v="63"/>
          <ac:spMkLst>
            <pc:docMk/>
            <pc:sldMk cId="2280686393" sldId="260"/>
            <ac:spMk id="10" creationId="{8D3761EF-21B7-4AFE-B5E5-C9AA6161D10C}"/>
          </ac:spMkLst>
        </pc:spChg>
      </pc:sldChg>
      <pc:sldChg chg="modSp mod">
        <pc:chgData name="Dragos Petrascu" userId="324d1e0b-a399-4652-97d3-6c47b783415e" providerId="ADAL" clId="{7E54DCF3-F3EF-403B-BA62-2009A9644292}" dt="2023-02-16T11:47:40.999" v="56" actId="255"/>
        <pc:sldMkLst>
          <pc:docMk/>
          <pc:sldMk cId="2600368483" sldId="444"/>
        </pc:sldMkLst>
        <pc:spChg chg="mod">
          <ac:chgData name="Dragos Petrascu" userId="324d1e0b-a399-4652-97d3-6c47b783415e" providerId="ADAL" clId="{7E54DCF3-F3EF-403B-BA62-2009A9644292}" dt="2023-02-16T11:41:43.334" v="23"/>
          <ac:spMkLst>
            <pc:docMk/>
            <pc:sldMk cId="2600368483" sldId="444"/>
            <ac:spMk id="4" creationId="{034168C8-C650-DABA-26C8-DC558FB68F93}"/>
          </ac:spMkLst>
        </pc:spChg>
        <pc:spChg chg="mod">
          <ac:chgData name="Dragos Petrascu" userId="324d1e0b-a399-4652-97d3-6c47b783415e" providerId="ADAL" clId="{7E54DCF3-F3EF-403B-BA62-2009A9644292}" dt="2023-02-16T11:47:40.999" v="56" actId="255"/>
          <ac:spMkLst>
            <pc:docMk/>
            <pc:sldMk cId="2600368483" sldId="444"/>
            <ac:spMk id="7" creationId="{3187A415-7D7F-4D82-94A0-2C7EEDCF5657}"/>
          </ac:spMkLst>
        </pc:spChg>
        <pc:spChg chg="mod">
          <ac:chgData name="Dragos Petrascu" userId="324d1e0b-a399-4652-97d3-6c47b783415e" providerId="ADAL" clId="{7E54DCF3-F3EF-403B-BA62-2009A9644292}" dt="2023-02-16T11:40:09.656" v="4" actId="20577"/>
          <ac:spMkLst>
            <pc:docMk/>
            <pc:sldMk cId="2600368483" sldId="444"/>
            <ac:spMk id="9" creationId="{6BFDEA80-4046-687B-5DA6-31F88E008D16}"/>
          </ac:spMkLst>
        </pc:spChg>
      </pc:sldChg>
      <pc:sldChg chg="del">
        <pc:chgData name="Dragos Petrascu" userId="324d1e0b-a399-4652-97d3-6c47b783415e" providerId="ADAL" clId="{7E54DCF3-F3EF-403B-BA62-2009A9644292}" dt="2023-02-16T11:43:36.817" v="24" actId="2696"/>
        <pc:sldMkLst>
          <pc:docMk/>
          <pc:sldMk cId="678346119" sldId="457"/>
        </pc:sldMkLst>
      </pc:sldChg>
      <pc:sldChg chg="del">
        <pc:chgData name="Dragos Petrascu" userId="324d1e0b-a399-4652-97d3-6c47b783415e" providerId="ADAL" clId="{7E54DCF3-F3EF-403B-BA62-2009A9644292}" dt="2023-02-16T11:44:00.795" v="27" actId="2696"/>
        <pc:sldMkLst>
          <pc:docMk/>
          <pc:sldMk cId="970523779" sldId="458"/>
        </pc:sldMkLst>
      </pc:sldChg>
      <pc:sldChg chg="del">
        <pc:chgData name="Dragos Petrascu" userId="324d1e0b-a399-4652-97d3-6c47b783415e" providerId="ADAL" clId="{7E54DCF3-F3EF-403B-BA62-2009A9644292}" dt="2023-02-16T11:43:53.511" v="26" actId="2696"/>
        <pc:sldMkLst>
          <pc:docMk/>
          <pc:sldMk cId="4135927411" sldId="463"/>
        </pc:sldMkLst>
      </pc:sldChg>
      <pc:sldChg chg="del">
        <pc:chgData name="Dragos Petrascu" userId="324d1e0b-a399-4652-97d3-6c47b783415e" providerId="ADAL" clId="{7E54DCF3-F3EF-403B-BA62-2009A9644292}" dt="2023-02-16T11:44:02.483" v="28" actId="2696"/>
        <pc:sldMkLst>
          <pc:docMk/>
          <pc:sldMk cId="3839338781" sldId="466"/>
        </pc:sldMkLst>
      </pc:sldChg>
      <pc:sldChg chg="del">
        <pc:chgData name="Dragos Petrascu" userId="324d1e0b-a399-4652-97d3-6c47b783415e" providerId="ADAL" clId="{7E54DCF3-F3EF-403B-BA62-2009A9644292}" dt="2023-02-16T11:44:04.369" v="29" actId="2696"/>
        <pc:sldMkLst>
          <pc:docMk/>
          <pc:sldMk cId="3278692560" sldId="467"/>
        </pc:sldMkLst>
      </pc:sldChg>
      <pc:sldChg chg="del">
        <pc:chgData name="Dragos Petrascu" userId="324d1e0b-a399-4652-97d3-6c47b783415e" providerId="ADAL" clId="{7E54DCF3-F3EF-403B-BA62-2009A9644292}" dt="2023-02-16T11:44:10.515" v="32" actId="2696"/>
        <pc:sldMkLst>
          <pc:docMk/>
          <pc:sldMk cId="1287762256" sldId="468"/>
        </pc:sldMkLst>
      </pc:sldChg>
      <pc:sldChg chg="del">
        <pc:chgData name="Dragos Petrascu" userId="324d1e0b-a399-4652-97d3-6c47b783415e" providerId="ADAL" clId="{7E54DCF3-F3EF-403B-BA62-2009A9644292}" dt="2023-02-16T11:44:12.647" v="33" actId="2696"/>
        <pc:sldMkLst>
          <pc:docMk/>
          <pc:sldMk cId="802308527" sldId="470"/>
        </pc:sldMkLst>
      </pc:sldChg>
      <pc:sldChg chg="del">
        <pc:chgData name="Dragos Petrascu" userId="324d1e0b-a399-4652-97d3-6c47b783415e" providerId="ADAL" clId="{7E54DCF3-F3EF-403B-BA62-2009A9644292}" dt="2023-02-16T11:44:14.759" v="34" actId="2696"/>
        <pc:sldMkLst>
          <pc:docMk/>
          <pc:sldMk cId="138735517" sldId="471"/>
        </pc:sldMkLst>
      </pc:sldChg>
      <pc:sldChg chg="del">
        <pc:chgData name="Dragos Petrascu" userId="324d1e0b-a399-4652-97d3-6c47b783415e" providerId="ADAL" clId="{7E54DCF3-F3EF-403B-BA62-2009A9644292}" dt="2023-02-16T11:44:06.725" v="30" actId="2696"/>
        <pc:sldMkLst>
          <pc:docMk/>
          <pc:sldMk cId="1938062399" sldId="475"/>
        </pc:sldMkLst>
      </pc:sldChg>
      <pc:sldChg chg="del">
        <pc:chgData name="Dragos Petrascu" userId="324d1e0b-a399-4652-97d3-6c47b783415e" providerId="ADAL" clId="{7E54DCF3-F3EF-403B-BA62-2009A9644292}" dt="2023-02-16T11:44:17.831" v="35" actId="2696"/>
        <pc:sldMkLst>
          <pc:docMk/>
          <pc:sldMk cId="2041002613" sldId="477"/>
        </pc:sldMkLst>
      </pc:sldChg>
      <pc:sldChg chg="del">
        <pc:chgData name="Dragos Petrascu" userId="324d1e0b-a399-4652-97d3-6c47b783415e" providerId="ADAL" clId="{7E54DCF3-F3EF-403B-BA62-2009A9644292}" dt="2023-02-16T11:44:28.062" v="38" actId="2696"/>
        <pc:sldMkLst>
          <pc:docMk/>
          <pc:sldMk cId="980932371" sldId="479"/>
        </pc:sldMkLst>
      </pc:sldChg>
      <pc:sldChg chg="del">
        <pc:chgData name="Dragos Petrascu" userId="324d1e0b-a399-4652-97d3-6c47b783415e" providerId="ADAL" clId="{7E54DCF3-F3EF-403B-BA62-2009A9644292}" dt="2023-02-16T11:44:25.304" v="37" actId="2696"/>
        <pc:sldMkLst>
          <pc:docMk/>
          <pc:sldMk cId="1311854031" sldId="480"/>
        </pc:sldMkLst>
      </pc:sldChg>
      <pc:sldChg chg="del">
        <pc:chgData name="Dragos Petrascu" userId="324d1e0b-a399-4652-97d3-6c47b783415e" providerId="ADAL" clId="{7E54DCF3-F3EF-403B-BA62-2009A9644292}" dt="2023-02-16T11:44:22.498" v="36" actId="2696"/>
        <pc:sldMkLst>
          <pc:docMk/>
          <pc:sldMk cId="3773384712" sldId="481"/>
        </pc:sldMkLst>
      </pc:sldChg>
      <pc:sldChg chg="del">
        <pc:chgData name="Dragos Petrascu" userId="324d1e0b-a399-4652-97d3-6c47b783415e" providerId="ADAL" clId="{7E54DCF3-F3EF-403B-BA62-2009A9644292}" dt="2023-02-16T11:44:08.600" v="31" actId="2696"/>
        <pc:sldMkLst>
          <pc:docMk/>
          <pc:sldMk cId="3607698760" sldId="482"/>
        </pc:sldMkLst>
      </pc:sldChg>
      <pc:sldChg chg="delSp modSp new mod">
        <pc:chgData name="Dragos Petrascu" userId="324d1e0b-a399-4652-97d3-6c47b783415e" providerId="ADAL" clId="{7E54DCF3-F3EF-403B-BA62-2009A9644292}" dt="2023-02-16T11:57:44.747" v="238" actId="20577"/>
        <pc:sldMkLst>
          <pc:docMk/>
          <pc:sldMk cId="4252271725" sldId="483"/>
        </pc:sldMkLst>
        <pc:spChg chg="mod">
          <ac:chgData name="Dragos Petrascu" userId="324d1e0b-a399-4652-97d3-6c47b783415e" providerId="ADAL" clId="{7E54DCF3-F3EF-403B-BA62-2009A9644292}" dt="2023-02-16T11:48:15.396" v="62" actId="20577"/>
          <ac:spMkLst>
            <pc:docMk/>
            <pc:sldMk cId="4252271725" sldId="483"/>
            <ac:spMk id="2" creationId="{34BBAAD9-31A6-8094-AC2F-6B2A3C97184D}"/>
          </ac:spMkLst>
        </pc:spChg>
        <pc:spChg chg="del">
          <ac:chgData name="Dragos Petrascu" userId="324d1e0b-a399-4652-97d3-6c47b783415e" providerId="ADAL" clId="{7E54DCF3-F3EF-403B-BA62-2009A9644292}" dt="2023-02-16T11:56:53.027" v="233" actId="478"/>
          <ac:spMkLst>
            <pc:docMk/>
            <pc:sldMk cId="4252271725" sldId="483"/>
            <ac:spMk id="3" creationId="{34A92AA2-FA99-5B52-B4F9-2565F8068198}"/>
          </ac:spMkLst>
        </pc:spChg>
        <pc:spChg chg="mod">
          <ac:chgData name="Dragos Petrascu" userId="324d1e0b-a399-4652-97d3-6c47b783415e" providerId="ADAL" clId="{7E54DCF3-F3EF-403B-BA62-2009A9644292}" dt="2023-02-16T11:57:44.747" v="238" actId="20577"/>
          <ac:spMkLst>
            <pc:docMk/>
            <pc:sldMk cId="4252271725" sldId="483"/>
            <ac:spMk id="4" creationId="{D416869A-0FB1-548D-D6A9-4083ECB68A9C}"/>
          </ac:spMkLst>
        </pc:spChg>
      </pc:sldChg>
      <pc:sldChg chg="new del">
        <pc:chgData name="Dragos Petrascu" userId="324d1e0b-a399-4652-97d3-6c47b783415e" providerId="ADAL" clId="{7E54DCF3-F3EF-403B-BA62-2009A9644292}" dt="2023-02-16T11:59:08.134" v="242" actId="2696"/>
        <pc:sldMkLst>
          <pc:docMk/>
          <pc:sldMk cId="187464914" sldId="484"/>
        </pc:sldMkLst>
      </pc:sldChg>
      <pc:sldChg chg="new del">
        <pc:chgData name="Dragos Petrascu" userId="324d1e0b-a399-4652-97d3-6c47b783415e" providerId="ADAL" clId="{7E54DCF3-F3EF-403B-BA62-2009A9644292}" dt="2023-02-16T11:58:56.783" v="240" actId="2696"/>
        <pc:sldMkLst>
          <pc:docMk/>
          <pc:sldMk cId="527996553" sldId="484"/>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47847E-65D6-4E67-807F-EC427DC9CB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6B44694-1595-4F38-AE2E-3FB1B3E575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US" dirty="0"/>
          </a:p>
        </p:txBody>
      </p:sp>
      <p:sp>
        <p:nvSpPr>
          <p:cNvPr id="4" name="Footer Placeholder 3">
            <a:extLst>
              <a:ext uri="{FF2B5EF4-FFF2-40B4-BE49-F238E27FC236}">
                <a16:creationId xmlns:a16="http://schemas.microsoft.com/office/drawing/2014/main" id="{FBC82EC3-2C0B-48F0-95F0-B717F96C0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z="1000">
                <a:solidFill>
                  <a:srgbClr val="404040"/>
                </a:solidFill>
                <a:latin typeface="+mj-lt"/>
              </a:rPr>
              <a:t>Copyright 2023 © Fortech. All rights reserved.</a:t>
            </a:r>
            <a:endParaRPr lang="en-US" sz="1000" dirty="0">
              <a:solidFill>
                <a:srgbClr val="404040"/>
              </a:solidFill>
              <a:latin typeface="+mj-lt"/>
            </a:endParaRPr>
          </a:p>
        </p:txBody>
      </p:sp>
      <p:sp>
        <p:nvSpPr>
          <p:cNvPr id="5" name="Slide Number Placeholder 4">
            <a:extLst>
              <a:ext uri="{FF2B5EF4-FFF2-40B4-BE49-F238E27FC236}">
                <a16:creationId xmlns:a16="http://schemas.microsoft.com/office/drawing/2014/main" id="{CC5760E3-C2B7-4731-9368-15EB2F401B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97BEA7-3DF2-43E3-A570-82070E96E8A0}" type="slidenum">
              <a:rPr lang="en-US" smtClean="0"/>
              <a:t>‹#›</a:t>
            </a:fld>
            <a:endParaRPr lang="en-US" dirty="0"/>
          </a:p>
        </p:txBody>
      </p:sp>
      <p:pic>
        <p:nvPicPr>
          <p:cNvPr id="6" name="Picture 5" descr="MKT_Fortech_Logo_240413-01.png">
            <a:extLst>
              <a:ext uri="{FF2B5EF4-FFF2-40B4-BE49-F238E27FC236}">
                <a16:creationId xmlns:a16="http://schemas.microsoft.com/office/drawing/2014/main" id="{BFEC7D0E-ED88-453A-96D7-E86520CD60F4}"/>
              </a:ext>
            </a:extLst>
          </p:cNvPr>
          <p:cNvPicPr/>
          <p:nvPr/>
        </p:nvPicPr>
        <p:blipFill rotWithShape="1">
          <a:blip r:embed="rId2" cstate="email">
            <a:extLst>
              <a:ext uri="{28A0092B-C50C-407E-A947-70E740481C1C}">
                <a14:useLocalDpi xmlns:a14="http://schemas.microsoft.com/office/drawing/2010/main"/>
              </a:ext>
            </a:extLst>
          </a:blip>
          <a:srcRect/>
          <a:stretch/>
        </p:blipFill>
        <p:spPr>
          <a:xfrm>
            <a:off x="29210" y="91281"/>
            <a:ext cx="1456690" cy="276225"/>
          </a:xfrm>
          <a:prstGeom prst="rect">
            <a:avLst/>
          </a:prstGeom>
        </p:spPr>
      </p:pic>
    </p:spTree>
    <p:extLst>
      <p:ext uri="{BB962C8B-B14F-4D97-AF65-F5344CB8AC3E}">
        <p14:creationId xmlns:p14="http://schemas.microsoft.com/office/powerpoint/2010/main" val="316249241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7D9A64-BAFD-4234-8692-94BF348769CA}" type="datetimeFigureOut">
              <a:rPr lang="en-US" smtClean="0"/>
              <a:t>11/16/2023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atin typeface="+mj-lt"/>
              </a:defRPr>
            </a:lvl1pPr>
          </a:lstStyle>
          <a:p>
            <a:r>
              <a:rPr lang="en-US"/>
              <a:t>Copyright 2023 © Fortech. All rights reserved.</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19B1B-18C3-4F0D-933C-68CED6DABB85}" type="slidenum">
              <a:rPr lang="en-US" smtClean="0"/>
              <a:t>‹#›</a:t>
            </a:fld>
            <a:endParaRPr lang="en-US"/>
          </a:p>
        </p:txBody>
      </p:sp>
      <p:pic>
        <p:nvPicPr>
          <p:cNvPr id="8" name="Picture 7" descr="MKT_Fortech_Logo_240413-01.png">
            <a:extLst>
              <a:ext uri="{FF2B5EF4-FFF2-40B4-BE49-F238E27FC236}">
                <a16:creationId xmlns:a16="http://schemas.microsoft.com/office/drawing/2014/main" id="{EE6C08EE-036D-49FB-B2DB-3CC9222CDBD5}"/>
              </a:ext>
            </a:extLst>
          </p:cNvPr>
          <p:cNvPicPr/>
          <p:nvPr/>
        </p:nvPicPr>
        <p:blipFill rotWithShape="1">
          <a:blip r:embed="rId2">
            <a:extLst>
              <a:ext uri="{28A0092B-C50C-407E-A947-70E740481C1C}">
                <a14:useLocalDpi xmlns:a14="http://schemas.microsoft.com/office/drawing/2010/main" val="0"/>
              </a:ext>
            </a:extLst>
          </a:blip>
          <a:srcRect l="23724" t="43313" r="26252" b="43258"/>
          <a:stretch/>
        </p:blipFill>
        <p:spPr>
          <a:xfrm>
            <a:off x="29210" y="68392"/>
            <a:ext cx="1456690" cy="276225"/>
          </a:xfrm>
          <a:prstGeom prst="rect">
            <a:avLst/>
          </a:prstGeom>
        </p:spPr>
      </p:pic>
    </p:spTree>
    <p:extLst>
      <p:ext uri="{BB962C8B-B14F-4D97-AF65-F5344CB8AC3E}">
        <p14:creationId xmlns:p14="http://schemas.microsoft.com/office/powerpoint/2010/main" val="147408111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n Content+Title+Imag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 title</a:t>
            </a:r>
            <a:endParaRPr lang="en-US" dirty="0"/>
          </a:p>
        </p:txBody>
      </p:sp>
    </p:spTree>
    <p:extLst>
      <p:ext uri="{BB962C8B-B14F-4D97-AF65-F5344CB8AC3E}">
        <p14:creationId xmlns:p14="http://schemas.microsoft.com/office/powerpoint/2010/main" val="1381981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3 Columns + Image 3.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4991FE5-1FAC-4DFE-7DFE-3F8BA2BC13C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0" r="24015"/>
          <a:stretch/>
        </p:blipFill>
        <p:spPr>
          <a:xfrm>
            <a:off x="1" y="4544290"/>
            <a:ext cx="6250910" cy="2313709"/>
          </a:xfrm>
          <a:prstGeom prst="rect">
            <a:avLst/>
          </a:prstGeom>
        </p:spPr>
      </p:pic>
    </p:spTree>
    <p:extLst>
      <p:ext uri="{BB962C8B-B14F-4D97-AF65-F5344CB8AC3E}">
        <p14:creationId xmlns:p14="http://schemas.microsoft.com/office/powerpoint/2010/main" val="215436839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3 Columns + Ima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icture containing text, person, picture frame&#10;&#10;Description automatically generated">
            <a:extLst>
              <a:ext uri="{FF2B5EF4-FFF2-40B4-BE49-F238E27FC236}">
                <a16:creationId xmlns:a16="http://schemas.microsoft.com/office/drawing/2014/main" id="{5CB329B0-9375-4334-98B8-E794A7D21A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763"/>
            <a:ext cx="4969164" cy="2546237"/>
          </a:xfrm>
          <a:prstGeom prst="rect">
            <a:avLst/>
          </a:prstGeom>
        </p:spPr>
      </p:pic>
    </p:spTree>
    <p:extLst>
      <p:ext uri="{BB962C8B-B14F-4D97-AF65-F5344CB8AC3E}">
        <p14:creationId xmlns:p14="http://schemas.microsoft.com/office/powerpoint/2010/main" val="1283387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1/3 Columns + Image 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erson standing in front of a crowd&#10;&#10;Description automatically generated">
            <a:extLst>
              <a:ext uri="{FF2B5EF4-FFF2-40B4-BE49-F238E27FC236}">
                <a16:creationId xmlns:a16="http://schemas.microsoft.com/office/drawing/2014/main" id="{3DBA98CE-A787-4554-98AF-CCD1BDE614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3991992"/>
            <a:ext cx="5615411" cy="2866008"/>
          </a:xfrm>
          <a:prstGeom prst="rect">
            <a:avLst/>
          </a:prstGeom>
        </p:spPr>
      </p:pic>
    </p:spTree>
    <p:extLst>
      <p:ext uri="{BB962C8B-B14F-4D97-AF65-F5344CB8AC3E}">
        <p14:creationId xmlns:p14="http://schemas.microsoft.com/office/powerpoint/2010/main" val="1182809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1/3 Columns + Imag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854E164-27DD-9EAA-C89B-D942BC1A062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98" t="27081" r="58468"/>
          <a:stretch/>
        </p:blipFill>
        <p:spPr>
          <a:xfrm>
            <a:off x="0" y="2817091"/>
            <a:ext cx="3973734" cy="4040909"/>
          </a:xfrm>
          <a:prstGeom prst="rect">
            <a:avLst/>
          </a:prstGeom>
        </p:spPr>
      </p:pic>
    </p:spTree>
    <p:extLst>
      <p:ext uri="{BB962C8B-B14F-4D97-AF65-F5344CB8AC3E}">
        <p14:creationId xmlns:p14="http://schemas.microsoft.com/office/powerpoint/2010/main" val="1912370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1/3 Columns + Imag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screen shot of a person&#10;&#10;Description generated with very high confidence">
            <a:extLst>
              <a:ext uri="{FF2B5EF4-FFF2-40B4-BE49-F238E27FC236}">
                <a16:creationId xmlns:a16="http://schemas.microsoft.com/office/drawing/2014/main" id="{DB8E3FA1-3411-4FAF-B86D-CD11C610C17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10418" y="0"/>
            <a:ext cx="3881582" cy="3908612"/>
          </a:xfrm>
          <a:prstGeom prst="rect">
            <a:avLst/>
          </a:prstGeom>
        </p:spPr>
      </p:pic>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930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1/3 Columns + Imag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Graphical user interface&#10;&#10;Description automatically generated">
            <a:extLst>
              <a:ext uri="{FF2B5EF4-FFF2-40B4-BE49-F238E27FC236}">
                <a16:creationId xmlns:a16="http://schemas.microsoft.com/office/drawing/2014/main" id="{9EA1715E-F9CF-5039-43A2-E2FA2CD869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590" t="3097" r="2476" b="24579"/>
          <a:stretch/>
        </p:blipFill>
        <p:spPr>
          <a:xfrm>
            <a:off x="8679034" y="0"/>
            <a:ext cx="3512966" cy="3491346"/>
          </a:xfrm>
          <a:prstGeom prst="rect">
            <a:avLst/>
          </a:prstGeom>
        </p:spPr>
      </p:pic>
    </p:spTree>
    <p:extLst>
      <p:ext uri="{BB962C8B-B14F-4D97-AF65-F5344CB8AC3E}">
        <p14:creationId xmlns:p14="http://schemas.microsoft.com/office/powerpoint/2010/main" val="290082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1/3 Columns + Image 6.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Shape&#10;&#10;Description automatically generated with medium confidence">
            <a:extLst>
              <a:ext uri="{FF2B5EF4-FFF2-40B4-BE49-F238E27FC236}">
                <a16:creationId xmlns:a16="http://schemas.microsoft.com/office/drawing/2014/main" id="{30D742FC-B545-436F-1CD0-97798329161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3258" b="47296"/>
          <a:stretch/>
        </p:blipFill>
        <p:spPr>
          <a:xfrm>
            <a:off x="8931564" y="0"/>
            <a:ext cx="3260436" cy="3614468"/>
          </a:xfrm>
          <a:prstGeom prst="rect">
            <a:avLst/>
          </a:prstGeom>
        </p:spPr>
      </p:pic>
    </p:spTree>
    <p:extLst>
      <p:ext uri="{BB962C8B-B14F-4D97-AF65-F5344CB8AC3E}">
        <p14:creationId xmlns:p14="http://schemas.microsoft.com/office/powerpoint/2010/main" val="1182790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1/3 Columns + Image 6.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view of a city&#10;&#10;Description automatically generated">
            <a:extLst>
              <a:ext uri="{FF2B5EF4-FFF2-40B4-BE49-F238E27FC236}">
                <a16:creationId xmlns:a16="http://schemas.microsoft.com/office/drawing/2014/main" id="{8F5169F8-C5DA-4F5B-B03A-C5F54EAE4CB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00383" y="0"/>
            <a:ext cx="6291617" cy="2316681"/>
          </a:xfrm>
          <a:prstGeom prst="rect">
            <a:avLst/>
          </a:prstGeom>
        </p:spPr>
      </p:pic>
    </p:spTree>
    <p:extLst>
      <p:ext uri="{BB962C8B-B14F-4D97-AF65-F5344CB8AC3E}">
        <p14:creationId xmlns:p14="http://schemas.microsoft.com/office/powerpoint/2010/main" val="3233784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3 Columns + Imag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3" y="928545"/>
            <a:ext cx="6139823" cy="2500455"/>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group of men looking at a computer screen&#10;&#10;Description automatically generated with medium confidence">
            <a:extLst>
              <a:ext uri="{FF2B5EF4-FFF2-40B4-BE49-F238E27FC236}">
                <a16:creationId xmlns:a16="http://schemas.microsoft.com/office/drawing/2014/main" id="{58C58FF3-7586-3DC2-8D0A-AC1B5BEAC6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4091"/>
          <a:stretch/>
        </p:blipFill>
        <p:spPr>
          <a:xfrm>
            <a:off x="8783782" y="3429000"/>
            <a:ext cx="3408217" cy="3428999"/>
          </a:xfrm>
          <a:prstGeom prst="rect">
            <a:avLst/>
          </a:prstGeom>
        </p:spPr>
      </p:pic>
    </p:spTree>
    <p:extLst>
      <p:ext uri="{BB962C8B-B14F-4D97-AF65-F5344CB8AC3E}">
        <p14:creationId xmlns:p14="http://schemas.microsoft.com/office/powerpoint/2010/main" val="1199663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3 Columns + Imag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15DA5B2E-C93A-4AE5-B2BB-15AC82AE6A33}"/>
              </a:ext>
            </a:extLst>
          </p:cNvPr>
          <p:cNvGrpSpPr/>
          <p:nvPr userDrawn="1"/>
        </p:nvGrpSpPr>
        <p:grpSpPr>
          <a:xfrm>
            <a:off x="18715" y="4389329"/>
            <a:ext cx="6077285" cy="2473318"/>
            <a:chOff x="18715" y="4480149"/>
            <a:chExt cx="5654103" cy="2382498"/>
          </a:xfrm>
        </p:grpSpPr>
        <p:pic>
          <p:nvPicPr>
            <p:cNvPr id="10" name="Picture 9" descr="A large building in the background&#10;&#10;Description generated with very high confidence">
              <a:extLst>
                <a:ext uri="{FF2B5EF4-FFF2-40B4-BE49-F238E27FC236}">
                  <a16:creationId xmlns:a16="http://schemas.microsoft.com/office/drawing/2014/main" id="{A820B9F7-725E-4898-9DD2-B7CD384EEB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15" y="4480149"/>
              <a:ext cx="4882502" cy="2378195"/>
            </a:xfrm>
            <a:prstGeom prst="rect">
              <a:avLst/>
            </a:prstGeom>
          </p:spPr>
        </p:pic>
        <p:pic>
          <p:nvPicPr>
            <p:cNvPr id="11" name="Picture 10">
              <a:extLst>
                <a:ext uri="{FF2B5EF4-FFF2-40B4-BE49-F238E27FC236}">
                  <a16:creationId xmlns:a16="http://schemas.microsoft.com/office/drawing/2014/main" id="{D5BA6B2D-0872-4A23-918C-67B7659D84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6473" y="4921538"/>
              <a:ext cx="3956345" cy="1941109"/>
            </a:xfrm>
            <a:prstGeom prst="rect">
              <a:avLst/>
            </a:prstGeom>
          </p:spPr>
        </p:pic>
      </p:grpSp>
    </p:spTree>
    <p:extLst>
      <p:ext uri="{BB962C8B-B14F-4D97-AF65-F5344CB8AC3E}">
        <p14:creationId xmlns:p14="http://schemas.microsoft.com/office/powerpoint/2010/main" val="423980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ean Content+Title+Imag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465689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3 Columns + Imag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green&#10;&#10;Description automatically generated">
            <a:extLst>
              <a:ext uri="{FF2B5EF4-FFF2-40B4-BE49-F238E27FC236}">
                <a16:creationId xmlns:a16="http://schemas.microsoft.com/office/drawing/2014/main" id="{4029F8DE-91DB-4DB6-B595-222B7AA8A7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40910"/>
            <a:ext cx="5497754" cy="2817090"/>
          </a:xfrm>
          <a:prstGeom prst="rect">
            <a:avLst/>
          </a:prstGeom>
        </p:spPr>
      </p:pic>
    </p:spTree>
    <p:extLst>
      <p:ext uri="{BB962C8B-B14F-4D97-AF65-F5344CB8AC3E}">
        <p14:creationId xmlns:p14="http://schemas.microsoft.com/office/powerpoint/2010/main" val="19870414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414B-32C9-4418-A71D-3F13FA8F2002}"/>
              </a:ext>
            </a:extLst>
          </p:cNvPr>
          <p:cNvSpPr>
            <a:spLocks noGrp="1"/>
          </p:cNvSpPr>
          <p:nvPr>
            <p:ph type="title" hasCustomPrompt="1"/>
          </p:nvPr>
        </p:nvSpPr>
        <p:spPr/>
        <p:txBody>
          <a:bodyPr/>
          <a:lstStyle/>
          <a:p>
            <a:r>
              <a:rPr lang="en-US" dirty="0"/>
              <a:t>ENTER SLIDE TITLE</a:t>
            </a:r>
          </a:p>
        </p:txBody>
      </p:sp>
      <p:sp>
        <p:nvSpPr>
          <p:cNvPr id="4" name="Content Placeholder 3">
            <a:extLst>
              <a:ext uri="{FF2B5EF4-FFF2-40B4-BE49-F238E27FC236}">
                <a16:creationId xmlns:a16="http://schemas.microsoft.com/office/drawing/2014/main" id="{47BC6658-29DA-4002-ABDA-E308A487CBCC}"/>
              </a:ext>
            </a:extLst>
          </p:cNvPr>
          <p:cNvSpPr>
            <a:spLocks noGrp="1"/>
          </p:cNvSpPr>
          <p:nvPr>
            <p:ph sz="quarter" idx="10" hasCustomPrompt="1"/>
          </p:nvPr>
        </p:nvSpPr>
        <p:spPr>
          <a:xfrm>
            <a:off x="718128" y="3649663"/>
            <a:ext cx="7040880" cy="1645920"/>
          </a:xfrm>
          <a:prstGeom prst="rect">
            <a:avLst/>
          </a:prstGeom>
        </p:spPr>
        <p:txBody>
          <a:bodyPr/>
          <a:lstStyle>
            <a:lvl1pPr>
              <a:defRPr sz="1800">
                <a:latin typeface="+mj-lt"/>
              </a:defRPr>
            </a:lvl1pPr>
          </a:lstStyle>
          <a:p>
            <a:pPr lvl="0"/>
            <a:r>
              <a:rPr lang="en-US" dirty="0"/>
              <a:t>Edit Master text styles</a:t>
            </a:r>
          </a:p>
        </p:txBody>
      </p:sp>
      <p:pic>
        <p:nvPicPr>
          <p:cNvPr id="6" name="Picture 5" descr="A picture containing text, person, posing, sign&#10;&#10;Description automatically generated">
            <a:extLst>
              <a:ext uri="{FF2B5EF4-FFF2-40B4-BE49-F238E27FC236}">
                <a16:creationId xmlns:a16="http://schemas.microsoft.com/office/drawing/2014/main" id="{D6ECEFC6-FDB6-4D65-BA93-F4E9B5A911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09961" y="0"/>
            <a:ext cx="4882039" cy="6858000"/>
          </a:xfrm>
          <a:prstGeom prst="rect">
            <a:avLst/>
          </a:prstGeom>
        </p:spPr>
      </p:pic>
    </p:spTree>
    <p:extLst>
      <p:ext uri="{BB962C8B-B14F-4D97-AF65-F5344CB8AC3E}">
        <p14:creationId xmlns:p14="http://schemas.microsoft.com/office/powerpoint/2010/main" val="161328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414B-32C9-4418-A71D-3F13FA8F2002}"/>
              </a:ext>
            </a:extLst>
          </p:cNvPr>
          <p:cNvSpPr>
            <a:spLocks noGrp="1"/>
          </p:cNvSpPr>
          <p:nvPr>
            <p:ph type="title" hasCustomPrompt="1"/>
          </p:nvPr>
        </p:nvSpPr>
        <p:spPr/>
        <p:txBody>
          <a:bodyPr/>
          <a:lstStyle/>
          <a:p>
            <a:r>
              <a:rPr lang="en-US" dirty="0"/>
              <a:t>ENTER SLIDE TITLE</a:t>
            </a:r>
          </a:p>
        </p:txBody>
      </p:sp>
      <p:sp>
        <p:nvSpPr>
          <p:cNvPr id="4" name="Content Placeholder 3">
            <a:extLst>
              <a:ext uri="{FF2B5EF4-FFF2-40B4-BE49-F238E27FC236}">
                <a16:creationId xmlns:a16="http://schemas.microsoft.com/office/drawing/2014/main" id="{47BC6658-29DA-4002-ABDA-E308A487CBCC}"/>
              </a:ext>
            </a:extLst>
          </p:cNvPr>
          <p:cNvSpPr>
            <a:spLocks noGrp="1"/>
          </p:cNvSpPr>
          <p:nvPr>
            <p:ph sz="quarter" idx="10" hasCustomPrompt="1"/>
          </p:nvPr>
        </p:nvSpPr>
        <p:spPr>
          <a:xfrm>
            <a:off x="718128" y="3649663"/>
            <a:ext cx="7040880" cy="1645920"/>
          </a:xfrm>
          <a:prstGeom prst="rect">
            <a:avLst/>
          </a:prstGeom>
        </p:spPr>
        <p:txBody>
          <a:bodyPr/>
          <a:lstStyle>
            <a:lvl1pPr>
              <a:defRPr sz="1800">
                <a:latin typeface="+mj-lt"/>
              </a:defRPr>
            </a:lvl1pPr>
          </a:lstStyle>
          <a:p>
            <a:pPr lvl="0"/>
            <a:r>
              <a:rPr lang="en-US" dirty="0"/>
              <a:t>Edit Master text styles</a:t>
            </a:r>
          </a:p>
        </p:txBody>
      </p:sp>
      <p:pic>
        <p:nvPicPr>
          <p:cNvPr id="8" name="Picture 7" descr="A picture containing shape&#10;&#10;Description automatically generated">
            <a:extLst>
              <a:ext uri="{FF2B5EF4-FFF2-40B4-BE49-F238E27FC236}">
                <a16:creationId xmlns:a16="http://schemas.microsoft.com/office/drawing/2014/main" id="{CD1A1A52-3364-EAA9-598C-153A6043B4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1344"/>
          <a:stretch/>
        </p:blipFill>
        <p:spPr>
          <a:xfrm>
            <a:off x="7479102" y="0"/>
            <a:ext cx="4712898" cy="6858000"/>
          </a:xfrm>
          <a:prstGeom prst="rect">
            <a:avLst/>
          </a:prstGeom>
        </p:spPr>
      </p:pic>
    </p:spTree>
    <p:extLst>
      <p:ext uri="{BB962C8B-B14F-4D97-AF65-F5344CB8AC3E}">
        <p14:creationId xmlns:p14="http://schemas.microsoft.com/office/powerpoint/2010/main" val="50726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3 Columns + Imag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5"/>
            <a:ext cx="6505286" cy="481503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picture containing indoor, floor, table&#10;&#10;Description generated with high confidence">
            <a:extLst>
              <a:ext uri="{FF2B5EF4-FFF2-40B4-BE49-F238E27FC236}">
                <a16:creationId xmlns:a16="http://schemas.microsoft.com/office/drawing/2014/main" id="{4F9059A7-56BC-4327-9AA7-D8670242DF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81860"/>
            <a:ext cx="5286157" cy="2698143"/>
          </a:xfrm>
          <a:prstGeom prst="rect">
            <a:avLst/>
          </a:prstGeom>
        </p:spPr>
      </p:pic>
    </p:spTree>
    <p:extLst>
      <p:ext uri="{BB962C8B-B14F-4D97-AF65-F5344CB8AC3E}">
        <p14:creationId xmlns:p14="http://schemas.microsoft.com/office/powerpoint/2010/main" val="3928628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1/3 Columns + Imag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2778701"/>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2036329"/>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close up of a sign&#10;&#10;Description generated with high confidence">
            <a:extLst>
              <a:ext uri="{FF2B5EF4-FFF2-40B4-BE49-F238E27FC236}">
                <a16:creationId xmlns:a16="http://schemas.microsoft.com/office/drawing/2014/main" id="{B7D7D06F-9A8F-41F4-B418-CFCFE54527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563" y="3273545"/>
            <a:ext cx="7168911" cy="3584455"/>
          </a:xfrm>
          <a:prstGeom prst="rect">
            <a:avLst/>
          </a:prstGeom>
        </p:spPr>
      </p:pic>
    </p:spTree>
    <p:extLst>
      <p:ext uri="{BB962C8B-B14F-4D97-AF65-F5344CB8AC3E}">
        <p14:creationId xmlns:p14="http://schemas.microsoft.com/office/powerpoint/2010/main" val="38910557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ck Cover (3)">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E0C80E80-B9CD-40C2-80E6-76CA7526B7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5154" y="0"/>
            <a:ext cx="5396846" cy="6858000"/>
          </a:xfrm>
          <a:prstGeom prst="rect">
            <a:avLst/>
          </a:prstGeom>
        </p:spPr>
      </p:pic>
      <p:pic>
        <p:nvPicPr>
          <p:cNvPr id="19" name="Picture 18">
            <a:extLst>
              <a:ext uri="{FF2B5EF4-FFF2-40B4-BE49-F238E27FC236}">
                <a16:creationId xmlns:a16="http://schemas.microsoft.com/office/drawing/2014/main" id="{8DE842E0-6085-451D-82FC-334F5AE8B074}"/>
              </a:ext>
            </a:extLst>
          </p:cNvPr>
          <p:cNvPicPr>
            <a:picLocks noChangeAspect="1"/>
          </p:cNvPicPr>
          <p:nvPr userDrawn="1"/>
        </p:nvPicPr>
        <p:blipFill>
          <a:blip r:embed="rId3"/>
          <a:stretch>
            <a:fillRect/>
          </a:stretch>
        </p:blipFill>
        <p:spPr>
          <a:xfrm>
            <a:off x="1381384" y="1653827"/>
            <a:ext cx="353599" cy="2072820"/>
          </a:xfrm>
          <a:prstGeom prst="rect">
            <a:avLst/>
          </a:prstGeom>
        </p:spPr>
      </p:pic>
      <p:sp>
        <p:nvSpPr>
          <p:cNvPr id="21" name="Content Placeholder 18">
            <a:extLst>
              <a:ext uri="{FF2B5EF4-FFF2-40B4-BE49-F238E27FC236}">
                <a16:creationId xmlns:a16="http://schemas.microsoft.com/office/drawing/2014/main" id="{4DD7332B-6812-4778-9D11-42AB9EDF11BC}"/>
              </a:ext>
            </a:extLst>
          </p:cNvPr>
          <p:cNvSpPr>
            <a:spLocks noGrp="1"/>
          </p:cNvSpPr>
          <p:nvPr>
            <p:ph sz="quarter" idx="10" hasCustomPrompt="1"/>
          </p:nvPr>
        </p:nvSpPr>
        <p:spPr>
          <a:xfrm>
            <a:off x="1881823" y="2544713"/>
            <a:ext cx="3659909" cy="437769"/>
          </a:xfrm>
          <a:prstGeom prst="rect">
            <a:avLst/>
          </a:prstGeom>
        </p:spPr>
        <p:txBody>
          <a:bodyPr/>
          <a:lstStyle>
            <a:lvl1pPr marL="0" indent="0">
              <a:buNone/>
              <a:defRPr sz="2400">
                <a:solidFill>
                  <a:srgbClr val="303030"/>
                </a:solidFill>
                <a:latin typeface="+mj-lt"/>
              </a:defRPr>
            </a:lvl1pPr>
          </a:lstStyle>
          <a:p>
            <a:pPr lvl="0"/>
            <a:r>
              <a:rPr lang="en-US" dirty="0"/>
              <a:t>Your Email</a:t>
            </a:r>
          </a:p>
        </p:txBody>
      </p:sp>
      <p:sp>
        <p:nvSpPr>
          <p:cNvPr id="22" name="Content Placeholder 18">
            <a:extLst>
              <a:ext uri="{FF2B5EF4-FFF2-40B4-BE49-F238E27FC236}">
                <a16:creationId xmlns:a16="http://schemas.microsoft.com/office/drawing/2014/main" id="{0E506152-122E-4559-B8D8-6D3148F53E1C}"/>
              </a:ext>
            </a:extLst>
          </p:cNvPr>
          <p:cNvSpPr>
            <a:spLocks noGrp="1"/>
          </p:cNvSpPr>
          <p:nvPr>
            <p:ph sz="quarter" idx="11" hasCustomPrompt="1"/>
          </p:nvPr>
        </p:nvSpPr>
        <p:spPr>
          <a:xfrm>
            <a:off x="1881823" y="1650469"/>
            <a:ext cx="3659909" cy="437769"/>
          </a:xfrm>
          <a:prstGeom prst="rect">
            <a:avLst/>
          </a:prstGeom>
        </p:spPr>
        <p:txBody>
          <a:bodyPr/>
          <a:lstStyle>
            <a:lvl1pPr marL="0" indent="0">
              <a:buNone/>
              <a:defRPr sz="2400">
                <a:solidFill>
                  <a:srgbClr val="303030"/>
                </a:solidFill>
                <a:latin typeface="+mj-lt"/>
              </a:defRPr>
            </a:lvl1pPr>
          </a:lstStyle>
          <a:p>
            <a:pPr lvl="0"/>
            <a:r>
              <a:rPr lang="en-US" dirty="0"/>
              <a:t>Your Phone Number</a:t>
            </a:r>
          </a:p>
        </p:txBody>
      </p:sp>
      <p:sp>
        <p:nvSpPr>
          <p:cNvPr id="23" name="Content Placeholder 18">
            <a:extLst>
              <a:ext uri="{FF2B5EF4-FFF2-40B4-BE49-F238E27FC236}">
                <a16:creationId xmlns:a16="http://schemas.microsoft.com/office/drawing/2014/main" id="{C880EA74-D87F-4FCD-93F4-E3F8586BD091}"/>
              </a:ext>
            </a:extLst>
          </p:cNvPr>
          <p:cNvSpPr>
            <a:spLocks noGrp="1"/>
          </p:cNvSpPr>
          <p:nvPr>
            <p:ph sz="quarter" idx="12" hasCustomPrompt="1"/>
          </p:nvPr>
        </p:nvSpPr>
        <p:spPr>
          <a:xfrm>
            <a:off x="1881823" y="3418766"/>
            <a:ext cx="3659909" cy="437769"/>
          </a:xfrm>
          <a:prstGeom prst="rect">
            <a:avLst/>
          </a:prstGeom>
        </p:spPr>
        <p:txBody>
          <a:bodyPr/>
          <a:lstStyle>
            <a:lvl1pPr marL="0" indent="0">
              <a:buNone/>
              <a:defRPr sz="2400">
                <a:solidFill>
                  <a:srgbClr val="303030"/>
                </a:solidFill>
                <a:latin typeface="+mj-lt"/>
              </a:defRPr>
            </a:lvl1pPr>
          </a:lstStyle>
          <a:p>
            <a:pPr lvl="0"/>
            <a:r>
              <a:rPr lang="en-US" dirty="0"/>
              <a:t>www.fortech.ro</a:t>
            </a:r>
          </a:p>
        </p:txBody>
      </p:sp>
      <p:sp>
        <p:nvSpPr>
          <p:cNvPr id="26" name="TextBox 25">
            <a:extLst>
              <a:ext uri="{FF2B5EF4-FFF2-40B4-BE49-F238E27FC236}">
                <a16:creationId xmlns:a16="http://schemas.microsoft.com/office/drawing/2014/main" id="{42FCE0FC-61A7-413B-9CB7-B368528A9EDE}"/>
              </a:ext>
            </a:extLst>
          </p:cNvPr>
          <p:cNvSpPr txBox="1"/>
          <p:nvPr userDrawn="1"/>
        </p:nvSpPr>
        <p:spPr>
          <a:xfrm>
            <a:off x="1381384" y="5908993"/>
            <a:ext cx="5675024" cy="784830"/>
          </a:xfrm>
          <a:prstGeom prst="rect">
            <a:avLst/>
          </a:prstGeom>
          <a:noFill/>
        </p:spPr>
        <p:txBody>
          <a:bodyPr wrap="square" rtlCol="0">
            <a:spAutoFit/>
          </a:bodyPr>
          <a:lstStyle/>
          <a:p>
            <a:r>
              <a:rPr lang="en-US" sz="900" dirty="0">
                <a:solidFill>
                  <a:srgbClr val="303030"/>
                </a:solidFill>
                <a:latin typeface="+mj-lt"/>
              </a:rPr>
              <a:t>Copyright 20</a:t>
            </a:r>
            <a:r>
              <a:rPr lang="ro-RO" sz="900" dirty="0">
                <a:solidFill>
                  <a:srgbClr val="303030"/>
                </a:solidFill>
                <a:latin typeface="+mj-lt"/>
              </a:rPr>
              <a:t>2</a:t>
            </a:r>
            <a:r>
              <a:rPr lang="en-US" sz="900" dirty="0">
                <a:solidFill>
                  <a:srgbClr val="303030"/>
                </a:solidFill>
                <a:latin typeface="+mj-lt"/>
              </a:rPr>
              <a:t>3 © </a:t>
            </a:r>
            <a:r>
              <a:rPr lang="en-US" sz="900" dirty="0"/>
              <a:t>Fortech</a:t>
            </a:r>
            <a:r>
              <a:rPr lang="en-US" sz="900" dirty="0">
                <a:solidFill>
                  <a:srgbClr val="303030"/>
                </a:solidFill>
                <a:latin typeface="+mj-lt"/>
              </a:rPr>
              <a:t>. All rights reserved.</a:t>
            </a:r>
          </a:p>
          <a:p>
            <a:endParaRPr lang="en-US" sz="900" dirty="0">
              <a:solidFill>
                <a:srgbClr val="303030"/>
              </a:solidFill>
              <a:latin typeface="+mj-lt"/>
            </a:endParaRPr>
          </a:p>
          <a:p>
            <a:r>
              <a:rPr lang="en-US" sz="900" dirty="0">
                <a:solidFill>
                  <a:srgbClr val="303030"/>
                </a:solidFill>
                <a:latin typeface="+mj-lt"/>
              </a:rPr>
              <a:t>This document is the property of and contains information proprietary to </a:t>
            </a:r>
            <a:r>
              <a:rPr lang="en-US" sz="900" dirty="0"/>
              <a:t>Fortech</a:t>
            </a:r>
            <a:r>
              <a:rPr lang="en-US" sz="900" dirty="0">
                <a:solidFill>
                  <a:srgbClr val="303030"/>
                </a:solidFill>
                <a:latin typeface="+mj-lt"/>
              </a:rPr>
              <a:t>.  No part of this document may be reproduced, transmitted, stored in a retrieval system or translated into any human language or computer format, in any form or by any means, without the written permission of </a:t>
            </a:r>
            <a:r>
              <a:rPr lang="en-US" sz="900" dirty="0"/>
              <a:t>Fortech.</a:t>
            </a:r>
            <a:endParaRPr lang="en-US" sz="900" dirty="0">
              <a:solidFill>
                <a:srgbClr val="303030"/>
              </a:solidFill>
              <a:latin typeface="+mj-lt"/>
            </a:endParaRPr>
          </a:p>
        </p:txBody>
      </p:sp>
    </p:spTree>
    <p:extLst>
      <p:ext uri="{BB962C8B-B14F-4D97-AF65-F5344CB8AC3E}">
        <p14:creationId xmlns:p14="http://schemas.microsoft.com/office/powerpoint/2010/main" val="9846271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Cover 2022">
    <p:spTree>
      <p:nvGrpSpPr>
        <p:cNvPr id="1" name=""/>
        <p:cNvGrpSpPr/>
        <p:nvPr/>
      </p:nvGrpSpPr>
      <p:grpSpPr>
        <a:xfrm>
          <a:off x="0" y="0"/>
          <a:ext cx="0" cy="0"/>
          <a:chOff x="0" y="0"/>
          <a:chExt cx="0" cy="0"/>
        </a:xfrm>
      </p:grpSpPr>
      <p:pic>
        <p:nvPicPr>
          <p:cNvPr id="4" name="Picture 3" descr="A picture containing person, computer&#10;&#10;Description automatically generated">
            <a:extLst>
              <a:ext uri="{FF2B5EF4-FFF2-40B4-BE49-F238E27FC236}">
                <a16:creationId xmlns:a16="http://schemas.microsoft.com/office/drawing/2014/main" id="{AA9C3C20-E5BA-4BEB-83C5-F238CBC58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1"/>
            <a:ext cx="12192000" cy="6855189"/>
          </a:xfrm>
          <a:prstGeom prst="rect">
            <a:avLst/>
          </a:prstGeom>
        </p:spPr>
      </p:pic>
      <p:sp>
        <p:nvSpPr>
          <p:cNvPr id="8" name="Title 1">
            <a:extLst>
              <a:ext uri="{FF2B5EF4-FFF2-40B4-BE49-F238E27FC236}">
                <a16:creationId xmlns:a16="http://schemas.microsoft.com/office/drawing/2014/main" id="{4E2E6DE6-D30A-489B-93EC-9AFE47696E23}"/>
              </a:ext>
            </a:extLst>
          </p:cNvPr>
          <p:cNvSpPr>
            <a:spLocks noGrp="1"/>
          </p:cNvSpPr>
          <p:nvPr>
            <p:ph type="title" hasCustomPrompt="1"/>
          </p:nvPr>
        </p:nvSpPr>
        <p:spPr>
          <a:xfrm>
            <a:off x="821109" y="1182080"/>
            <a:ext cx="5950527" cy="2148105"/>
          </a:xfrm>
        </p:spPr>
        <p:txBody>
          <a:bodyPr/>
          <a:lstStyle>
            <a:lvl1pPr>
              <a:lnSpc>
                <a:spcPct val="100000"/>
              </a:lnSpc>
              <a:defRPr sz="6000"/>
            </a:lvl1pPr>
          </a:lstStyle>
          <a:p>
            <a:r>
              <a:rPr lang="en-US" dirty="0"/>
              <a:t>Front cover </a:t>
            </a:r>
            <a:br>
              <a:rPr lang="en-US" dirty="0"/>
            </a:br>
            <a:r>
              <a:rPr lang="en-US" dirty="0"/>
              <a:t>title</a:t>
            </a:r>
          </a:p>
        </p:txBody>
      </p:sp>
      <p:sp>
        <p:nvSpPr>
          <p:cNvPr id="9" name="Text Placeholder 5">
            <a:extLst>
              <a:ext uri="{FF2B5EF4-FFF2-40B4-BE49-F238E27FC236}">
                <a16:creationId xmlns:a16="http://schemas.microsoft.com/office/drawing/2014/main" id="{8735DCB9-6621-44AA-898B-3C972D1C0701}"/>
              </a:ext>
            </a:extLst>
          </p:cNvPr>
          <p:cNvSpPr>
            <a:spLocks noGrp="1"/>
          </p:cNvSpPr>
          <p:nvPr>
            <p:ph type="body" sz="quarter" idx="11" hasCustomPrompt="1"/>
          </p:nvPr>
        </p:nvSpPr>
        <p:spPr>
          <a:xfrm>
            <a:off x="821109" y="4341669"/>
            <a:ext cx="3826740" cy="1994476"/>
          </a:xfrm>
          <a:prstGeom prst="rect">
            <a:avLst/>
          </a:prstGeom>
        </p:spPr>
        <p:txBody>
          <a:bodyPr/>
          <a:lstStyle>
            <a:lvl1pPr marL="0" indent="0">
              <a:buNone/>
              <a:defRPr sz="2400">
                <a:solidFill>
                  <a:schemeClr val="tx1">
                    <a:lumMod val="75000"/>
                  </a:schemeClr>
                </a:solidFill>
                <a:latin typeface="+mj-lt"/>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en-US" dirty="0"/>
              <a:t>Other details (e.g. author) &lt;remove if not necessary&gt;</a:t>
            </a:r>
          </a:p>
        </p:txBody>
      </p:sp>
    </p:spTree>
    <p:extLst>
      <p:ext uri="{BB962C8B-B14F-4D97-AF65-F5344CB8AC3E}">
        <p14:creationId xmlns:p14="http://schemas.microsoft.com/office/powerpoint/2010/main" val="512619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8F6727-F787-2661-502D-25AE736D71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74"/>
            <a:ext cx="12192000" cy="6854252"/>
          </a:xfrm>
          <a:prstGeom prst="rect">
            <a:avLst/>
          </a:prstGeom>
        </p:spPr>
      </p:pic>
      <p:sp>
        <p:nvSpPr>
          <p:cNvPr id="6" name="Text Placeholder 5">
            <a:extLst>
              <a:ext uri="{FF2B5EF4-FFF2-40B4-BE49-F238E27FC236}">
                <a16:creationId xmlns:a16="http://schemas.microsoft.com/office/drawing/2014/main" id="{6AEE9F9B-0EDA-3891-25C4-5D5AB00FA97A}"/>
              </a:ext>
            </a:extLst>
          </p:cNvPr>
          <p:cNvSpPr>
            <a:spLocks noGrp="1"/>
          </p:cNvSpPr>
          <p:nvPr>
            <p:ph type="body" sz="quarter" idx="11" hasCustomPrompt="1"/>
          </p:nvPr>
        </p:nvSpPr>
        <p:spPr>
          <a:xfrm>
            <a:off x="821109" y="4341669"/>
            <a:ext cx="3826740" cy="1994476"/>
          </a:xfrm>
          <a:prstGeom prst="rect">
            <a:avLst/>
          </a:prstGeom>
        </p:spPr>
        <p:txBody>
          <a:bodyPr/>
          <a:lstStyle>
            <a:lvl1pPr marL="0" indent="0">
              <a:buNone/>
              <a:defRPr sz="2400">
                <a:solidFill>
                  <a:schemeClr val="tx1">
                    <a:lumMod val="75000"/>
                  </a:schemeClr>
                </a:solidFill>
                <a:latin typeface="+mj-lt"/>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en-US" dirty="0"/>
              <a:t>Other details (e.g. author) &lt;remove if not necessary&gt;</a:t>
            </a:r>
          </a:p>
        </p:txBody>
      </p:sp>
      <p:sp>
        <p:nvSpPr>
          <p:cNvPr id="7" name="Title 1">
            <a:extLst>
              <a:ext uri="{FF2B5EF4-FFF2-40B4-BE49-F238E27FC236}">
                <a16:creationId xmlns:a16="http://schemas.microsoft.com/office/drawing/2014/main" id="{8430CA93-12D8-9CC5-2159-8908FC0F102A}"/>
              </a:ext>
            </a:extLst>
          </p:cNvPr>
          <p:cNvSpPr>
            <a:spLocks noGrp="1"/>
          </p:cNvSpPr>
          <p:nvPr>
            <p:ph type="title" hasCustomPrompt="1"/>
          </p:nvPr>
        </p:nvSpPr>
        <p:spPr>
          <a:xfrm>
            <a:off x="821109" y="1182080"/>
            <a:ext cx="5950527" cy="2148105"/>
          </a:xfrm>
        </p:spPr>
        <p:txBody>
          <a:bodyPr/>
          <a:lstStyle>
            <a:lvl1pPr>
              <a:lnSpc>
                <a:spcPct val="100000"/>
              </a:lnSpc>
              <a:defRPr sz="6000"/>
            </a:lvl1pPr>
          </a:lstStyle>
          <a:p>
            <a:r>
              <a:rPr lang="en-US" dirty="0"/>
              <a:t>Front cover </a:t>
            </a:r>
            <a:br>
              <a:rPr lang="en-US" dirty="0"/>
            </a:br>
            <a:r>
              <a:rPr lang="en-US" dirty="0"/>
              <a:t>title</a:t>
            </a:r>
          </a:p>
        </p:txBody>
      </p:sp>
    </p:spTree>
    <p:extLst>
      <p:ext uri="{BB962C8B-B14F-4D97-AF65-F5344CB8AC3E}">
        <p14:creationId xmlns:p14="http://schemas.microsoft.com/office/powerpoint/2010/main" val="18749425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A picture containing text, queen, businesscard&#10;&#10;Description automatically generated">
            <a:extLst>
              <a:ext uri="{FF2B5EF4-FFF2-40B4-BE49-F238E27FC236}">
                <a16:creationId xmlns:a16="http://schemas.microsoft.com/office/drawing/2014/main" id="{91A2ECE4-BB23-4318-8ECF-487097675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4915" y="0"/>
            <a:ext cx="7927085" cy="6858000"/>
          </a:xfrm>
          <a:prstGeom prst="rect">
            <a:avLst/>
          </a:prstGeom>
        </p:spPr>
      </p:pic>
      <p:sp>
        <p:nvSpPr>
          <p:cNvPr id="2" name="Title 1">
            <a:extLst>
              <a:ext uri="{FF2B5EF4-FFF2-40B4-BE49-F238E27FC236}">
                <a16:creationId xmlns:a16="http://schemas.microsoft.com/office/drawing/2014/main" id="{6150792A-A50A-437B-8477-08E46D460969}"/>
              </a:ext>
            </a:extLst>
          </p:cNvPr>
          <p:cNvSpPr>
            <a:spLocks noGrp="1"/>
          </p:cNvSpPr>
          <p:nvPr>
            <p:ph type="title" hasCustomPrompt="1"/>
          </p:nvPr>
        </p:nvSpPr>
        <p:spPr>
          <a:xfrm>
            <a:off x="813922" y="928544"/>
            <a:ext cx="4202215" cy="2075913"/>
          </a:xfrm>
        </p:spPr>
        <p:txBody>
          <a:bodyPr/>
          <a:lstStyle/>
          <a:p>
            <a:r>
              <a:rPr lang="en-US" dirty="0"/>
              <a:t>ENTER SLIDE TITLE</a:t>
            </a:r>
          </a:p>
        </p:txBody>
      </p:sp>
      <p:sp>
        <p:nvSpPr>
          <p:cNvPr id="8" name="Content Placeholder 7">
            <a:extLst>
              <a:ext uri="{FF2B5EF4-FFF2-40B4-BE49-F238E27FC236}">
                <a16:creationId xmlns:a16="http://schemas.microsoft.com/office/drawing/2014/main" id="{36CB1074-C00C-47B0-9DC7-09B8980A57C7}"/>
              </a:ext>
            </a:extLst>
          </p:cNvPr>
          <p:cNvSpPr>
            <a:spLocks noGrp="1"/>
          </p:cNvSpPr>
          <p:nvPr>
            <p:ph sz="quarter" idx="10" hasCustomPrompt="1"/>
          </p:nvPr>
        </p:nvSpPr>
        <p:spPr>
          <a:xfrm>
            <a:off x="813922" y="3528834"/>
            <a:ext cx="4202215" cy="2743779"/>
          </a:xfrm>
          <a:prstGeom prst="rect">
            <a:avLst/>
          </a:prstGeom>
        </p:spPr>
        <p:txBody>
          <a:bodyPr/>
          <a:lstStyle>
            <a:lvl1pPr marL="0" indent="0">
              <a:buNone/>
              <a:defRPr sz="2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HERE THE MOST RELEVANT INFORMATION ON THE SLIDE.</a:t>
            </a:r>
          </a:p>
          <a:p>
            <a:pPr lvl="0"/>
            <a:endParaRPr lang="en-US" dirty="0"/>
          </a:p>
        </p:txBody>
      </p:sp>
    </p:spTree>
    <p:extLst>
      <p:ext uri="{BB962C8B-B14F-4D97-AF65-F5344CB8AC3E}">
        <p14:creationId xmlns:p14="http://schemas.microsoft.com/office/powerpoint/2010/main" val="333973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ean Content+Title+Image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99423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4369438" cy="2096758"/>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Tree>
    <p:extLst>
      <p:ext uri="{BB962C8B-B14F-4D97-AF65-F5344CB8AC3E}">
        <p14:creationId xmlns:p14="http://schemas.microsoft.com/office/powerpoint/2010/main" val="149708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3429000"/>
            <a:ext cx="3881581" cy="2749550"/>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4"/>
            <a:ext cx="6505286" cy="525000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4616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1/3 Columns + Imag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243624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person, picture frame&#10;&#10;Description automatically generated">
            <a:extLst>
              <a:ext uri="{FF2B5EF4-FFF2-40B4-BE49-F238E27FC236}">
                <a16:creationId xmlns:a16="http://schemas.microsoft.com/office/drawing/2014/main" id="{52314B1B-C3DE-BE90-999C-266F2E691F87}"/>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5163298" y="3273545"/>
            <a:ext cx="7028702" cy="3584455"/>
          </a:xfrm>
          <a:prstGeom prst="rect">
            <a:avLst/>
          </a:prstGeom>
        </p:spPr>
      </p:pic>
    </p:spTree>
    <p:extLst>
      <p:ext uri="{BB962C8B-B14F-4D97-AF65-F5344CB8AC3E}">
        <p14:creationId xmlns:p14="http://schemas.microsoft.com/office/powerpoint/2010/main" val="69915956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1/3 Columns + 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ECBC818D-98C3-9F63-C0B3-90AA16BDF2E9}"/>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 y="4209691"/>
            <a:ext cx="5193028" cy="2648309"/>
          </a:xfrm>
          <a:prstGeom prst="rect">
            <a:avLst/>
          </a:prstGeom>
        </p:spPr>
      </p:pic>
    </p:spTree>
    <p:extLst>
      <p:ext uri="{BB962C8B-B14F-4D97-AF65-F5344CB8AC3E}">
        <p14:creationId xmlns:p14="http://schemas.microsoft.com/office/powerpoint/2010/main" val="267167230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3 Columns + Image 3.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group of people sitting in front of a sign&#10;&#10;Description automatically generated">
            <a:extLst>
              <a:ext uri="{FF2B5EF4-FFF2-40B4-BE49-F238E27FC236}">
                <a16:creationId xmlns:a16="http://schemas.microsoft.com/office/drawing/2014/main" id="{FE93D18F-1963-49A3-911B-6F3527D1E06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346230"/>
            <a:ext cx="5627096" cy="2511770"/>
          </a:xfrm>
          <a:prstGeom prst="rect">
            <a:avLst/>
          </a:prstGeom>
        </p:spPr>
      </p:pic>
    </p:spTree>
    <p:extLst>
      <p:ext uri="{BB962C8B-B14F-4D97-AF65-F5344CB8AC3E}">
        <p14:creationId xmlns:p14="http://schemas.microsoft.com/office/powerpoint/2010/main" val="397629289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3 Columns + Image 3.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5944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C1AE7E-4970-4230-AE9F-A508F278E0D3}"/>
              </a:ext>
            </a:extLst>
          </p:cNvPr>
          <p:cNvSpPr>
            <a:spLocks noGrp="1"/>
          </p:cNvSpPr>
          <p:nvPr>
            <p:ph type="title"/>
          </p:nvPr>
        </p:nvSpPr>
        <p:spPr>
          <a:xfrm>
            <a:off x="718128" y="928544"/>
            <a:ext cx="4962236" cy="2368838"/>
          </a:xfrm>
          <a:prstGeom prst="rect">
            <a:avLst/>
          </a:prstGeom>
        </p:spPr>
        <p:txBody>
          <a:bodyPr vert="horz" lIns="91440" tIns="45720" rIns="91440" bIns="45720" rtlCol="0" anchor="t">
            <a:noAutofit/>
          </a:bodyPr>
          <a:lstStyle/>
          <a:p>
            <a:r>
              <a:rPr lang="en-US" dirty="0"/>
              <a:t>Click to edit Master title style</a:t>
            </a:r>
          </a:p>
        </p:txBody>
      </p:sp>
      <p:pic>
        <p:nvPicPr>
          <p:cNvPr id="8" name="Picture 7">
            <a:extLst>
              <a:ext uri="{FF2B5EF4-FFF2-40B4-BE49-F238E27FC236}">
                <a16:creationId xmlns:a16="http://schemas.microsoft.com/office/drawing/2014/main" id="{11E5CFB5-9A3B-446B-A0C3-C5EE8B5AB1A7}"/>
              </a:ext>
            </a:extLst>
          </p:cNvPr>
          <p:cNvPicPr>
            <a:picLocks noChangeAspect="1"/>
          </p:cNvPicPr>
          <p:nvPr userDrawn="1"/>
        </p:nvPicPr>
        <p:blipFill>
          <a:blip r:embed="rId30">
            <a:extLst>
              <a:ext uri="{28A0092B-C50C-407E-A947-70E740481C1C}">
                <a14:useLocalDpi xmlns:a14="http://schemas.microsoft.com/office/drawing/2010/main" val="0"/>
              </a:ext>
            </a:extLst>
          </a:blip>
          <a:srcRect/>
          <a:stretch/>
        </p:blipFill>
        <p:spPr>
          <a:xfrm>
            <a:off x="841248" y="411480"/>
            <a:ext cx="1216152" cy="267818"/>
          </a:xfrm>
          <a:prstGeom prst="rect">
            <a:avLst/>
          </a:prstGeom>
        </p:spPr>
      </p:pic>
    </p:spTree>
    <p:extLst>
      <p:ext uri="{BB962C8B-B14F-4D97-AF65-F5344CB8AC3E}">
        <p14:creationId xmlns:p14="http://schemas.microsoft.com/office/powerpoint/2010/main" val="104432478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33" r:id="rId4"/>
    <p:sldLayoutId id="2147483691" r:id="rId5"/>
    <p:sldLayoutId id="2147483778" r:id="rId6"/>
    <p:sldLayoutId id="2147483779" r:id="rId7"/>
    <p:sldLayoutId id="2147483744" r:id="rId8"/>
    <p:sldLayoutId id="2147483749" r:id="rId9"/>
    <p:sldLayoutId id="2147483750" r:id="rId10"/>
    <p:sldLayoutId id="2147483717" r:id="rId11"/>
    <p:sldLayoutId id="2147483753" r:id="rId12"/>
    <p:sldLayoutId id="2147483782" r:id="rId13"/>
    <p:sldLayoutId id="2147483722" r:id="rId14"/>
    <p:sldLayoutId id="2147483783" r:id="rId15"/>
    <p:sldLayoutId id="2147483780" r:id="rId16"/>
    <p:sldLayoutId id="2147483755" r:id="rId17"/>
    <p:sldLayoutId id="2147483723" r:id="rId18"/>
    <p:sldLayoutId id="2147483725" r:id="rId19"/>
    <p:sldLayoutId id="2147483756" r:id="rId20"/>
    <p:sldLayoutId id="2147483757" r:id="rId21"/>
    <p:sldLayoutId id="2147483781" r:id="rId22"/>
    <p:sldLayoutId id="2147483727" r:id="rId23"/>
    <p:sldLayoutId id="2147483728" r:id="rId24"/>
    <p:sldLayoutId id="2147483773" r:id="rId25"/>
    <p:sldLayoutId id="2147483774" r:id="rId26"/>
    <p:sldLayoutId id="2147483777" r:id="rId27"/>
    <p:sldLayoutId id="2147483775" r:id="rId28"/>
  </p:sldLayoutIdLst>
  <p:txStyles>
    <p:titleStyle>
      <a:lvl1pPr algn="l" defTabSz="914400" rtl="0" eaLnBrk="1" latinLnBrk="0" hangingPunct="1">
        <a:lnSpc>
          <a:spcPts val="4500"/>
        </a:lnSpc>
        <a:spcBef>
          <a:spcPct val="0"/>
        </a:spcBef>
        <a:buNone/>
        <a:defRPr lang="en-US" sz="4000" b="1" kern="1200" cap="all" baseline="0" dirty="0">
          <a:blipFill>
            <a:blip r:embed="rId31"/>
            <a:stretch>
              <a:fillRect/>
            </a:stretch>
          </a:blip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187A415-7D7F-4D82-94A0-2C7EEDCF5657}"/>
              </a:ext>
            </a:extLst>
          </p:cNvPr>
          <p:cNvSpPr>
            <a:spLocks noGrp="1"/>
          </p:cNvSpPr>
          <p:nvPr>
            <p:ph type="body" sz="quarter" idx="11"/>
          </p:nvPr>
        </p:nvSpPr>
        <p:spPr>
          <a:xfrm>
            <a:off x="821108" y="4341670"/>
            <a:ext cx="8553627" cy="1484095"/>
          </a:xfrm>
        </p:spPr>
        <p:txBody>
          <a:bodyPr/>
          <a:lstStyle/>
          <a:p>
            <a:r>
              <a:rPr lang="en-US" dirty="0"/>
              <a:t>Drago</a:t>
            </a:r>
            <a:r>
              <a:rPr lang="ro-RO" dirty="0"/>
              <a:t>ș Petrașcu</a:t>
            </a:r>
          </a:p>
          <a:p>
            <a:r>
              <a:rPr lang="ro-RO" sz="2000" dirty="0"/>
              <a:t>Software Architect</a:t>
            </a:r>
          </a:p>
          <a:p>
            <a:r>
              <a:rPr lang="ro-RO" sz="2000" dirty="0"/>
              <a:t>Fortech, a GlobalLogic Company</a:t>
            </a:r>
          </a:p>
        </p:txBody>
      </p:sp>
      <p:sp>
        <p:nvSpPr>
          <p:cNvPr id="9" name="Title 8">
            <a:extLst>
              <a:ext uri="{FF2B5EF4-FFF2-40B4-BE49-F238E27FC236}">
                <a16:creationId xmlns:a16="http://schemas.microsoft.com/office/drawing/2014/main" id="{6BFDEA80-4046-687B-5DA6-31F88E008D16}"/>
              </a:ext>
            </a:extLst>
          </p:cNvPr>
          <p:cNvSpPr>
            <a:spLocks noGrp="1"/>
          </p:cNvSpPr>
          <p:nvPr>
            <p:ph type="title"/>
          </p:nvPr>
        </p:nvSpPr>
        <p:spPr>
          <a:xfrm>
            <a:off x="821109" y="1182080"/>
            <a:ext cx="10502069" cy="2834443"/>
          </a:xfrm>
        </p:spPr>
        <p:txBody>
          <a:bodyPr/>
          <a:lstStyle/>
          <a:p>
            <a:r>
              <a:rPr lang="en-US" dirty="0"/>
              <a:t>Unit</a:t>
            </a:r>
            <a:br>
              <a:rPr lang="en-US" dirty="0"/>
            </a:br>
            <a:r>
              <a:rPr lang="en-US" dirty="0"/>
              <a:t>testing</a:t>
            </a:r>
          </a:p>
        </p:txBody>
      </p:sp>
    </p:spTree>
    <p:extLst>
      <p:ext uri="{BB962C8B-B14F-4D97-AF65-F5344CB8AC3E}">
        <p14:creationId xmlns:p14="http://schemas.microsoft.com/office/powerpoint/2010/main" val="2600368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6BB60-F9AC-A6D8-B636-BB150FCCA3A0}"/>
              </a:ext>
            </a:extLst>
          </p:cNvPr>
          <p:cNvSpPr>
            <a:spLocks noGrp="1"/>
          </p:cNvSpPr>
          <p:nvPr>
            <p:ph type="title"/>
          </p:nvPr>
        </p:nvSpPr>
        <p:spPr>
          <a:xfrm>
            <a:off x="718127" y="928544"/>
            <a:ext cx="6116305" cy="1888547"/>
          </a:xfrm>
        </p:spPr>
        <p:txBody>
          <a:bodyPr/>
          <a:lstStyle/>
          <a:p>
            <a:r>
              <a:rPr lang="en-US" dirty="0"/>
              <a:t>Before we start…</a:t>
            </a:r>
          </a:p>
        </p:txBody>
      </p:sp>
      <p:sp>
        <p:nvSpPr>
          <p:cNvPr id="4" name="Content Placeholder 3">
            <a:extLst>
              <a:ext uri="{FF2B5EF4-FFF2-40B4-BE49-F238E27FC236}">
                <a16:creationId xmlns:a16="http://schemas.microsoft.com/office/drawing/2014/main" id="{8E8F24F0-79B6-60C3-1A24-4842C95D0F4D}"/>
              </a:ext>
            </a:extLst>
          </p:cNvPr>
          <p:cNvSpPr>
            <a:spLocks noGrp="1"/>
          </p:cNvSpPr>
          <p:nvPr>
            <p:ph sz="quarter" idx="10"/>
          </p:nvPr>
        </p:nvSpPr>
        <p:spPr>
          <a:xfrm>
            <a:off x="642102" y="2326064"/>
            <a:ext cx="3590643" cy="2749550"/>
          </a:xfrm>
        </p:spPr>
        <p:txBody>
          <a:bodyPr/>
          <a:lstStyle/>
          <a:p>
            <a:pPr algn="ctr"/>
            <a:r>
              <a:rPr lang="en-US" dirty="0"/>
              <a:t>Wellbeing Workshop </a:t>
            </a:r>
          </a:p>
          <a:p>
            <a:pPr algn="ctr"/>
            <a:r>
              <a:rPr lang="en-US" dirty="0"/>
              <a:t>17</a:t>
            </a:r>
            <a:r>
              <a:rPr lang="en-US" baseline="30000" dirty="0"/>
              <a:t>th</a:t>
            </a:r>
            <a:r>
              <a:rPr lang="en-US" dirty="0"/>
              <a:t> November</a:t>
            </a:r>
          </a:p>
        </p:txBody>
      </p:sp>
      <p:sp>
        <p:nvSpPr>
          <p:cNvPr id="5" name="Content Placeholder 3">
            <a:extLst>
              <a:ext uri="{FF2B5EF4-FFF2-40B4-BE49-F238E27FC236}">
                <a16:creationId xmlns:a16="http://schemas.microsoft.com/office/drawing/2014/main" id="{F6D4E84C-0483-9006-FE15-B717189405C4}"/>
              </a:ext>
            </a:extLst>
          </p:cNvPr>
          <p:cNvSpPr txBox="1">
            <a:spLocks/>
          </p:cNvSpPr>
          <p:nvPr/>
        </p:nvSpPr>
        <p:spPr>
          <a:xfrm>
            <a:off x="4490777" y="2326064"/>
            <a:ext cx="3590643" cy="2749550"/>
          </a:xfrm>
          <a:prstGeom prst="rect">
            <a:avLst/>
          </a:prstGeom>
        </p:spPr>
        <p:txBody>
          <a:bodyPr/>
          <a:lstStyle>
            <a:lvl1pPr marL="0" indent="0" algn="l" defTabSz="914400" rtl="0" eaLnBrk="1" latinLnBrk="0" hangingPunct="1">
              <a:lnSpc>
                <a:spcPct val="90000"/>
              </a:lnSpc>
              <a:spcBef>
                <a:spcPts val="1000"/>
              </a:spcBef>
              <a:buClr>
                <a:srgbClr val="FF3366"/>
              </a:buClr>
              <a:buFont typeface="Arial" panose="020B0604020202020204" pitchFamily="34" charset="0"/>
              <a:buNone/>
              <a:defRPr sz="2400" kern="1200">
                <a:solidFill>
                  <a:srgbClr val="303030"/>
                </a:solidFill>
                <a:latin typeface="+mj-lt"/>
                <a:ea typeface="+mn-ea"/>
                <a:cs typeface="+mn-cs"/>
              </a:defRPr>
            </a:lvl1pPr>
            <a:lvl2pPr marL="457200" indent="0" algn="l" defTabSz="914400" rtl="0" eaLnBrk="1" latinLnBrk="0" hangingPunct="1">
              <a:lnSpc>
                <a:spcPct val="90000"/>
              </a:lnSpc>
              <a:spcBef>
                <a:spcPts val="500"/>
              </a:spcBef>
              <a:buClr>
                <a:srgbClr val="FF3366"/>
              </a:buClr>
              <a:buFont typeface="Arial" panose="020B0604020202020204" pitchFamily="34" charset="0"/>
              <a:buNone/>
              <a:defRPr sz="2400" kern="1200">
                <a:solidFill>
                  <a:srgbClr val="303030"/>
                </a:solidFill>
                <a:latin typeface="+mj-lt"/>
                <a:ea typeface="+mn-ea"/>
                <a:cs typeface="+mn-cs"/>
              </a:defRPr>
            </a:lvl2pPr>
            <a:lvl3pPr marL="914400" indent="0" algn="l" defTabSz="914400" rtl="0" eaLnBrk="1" latinLnBrk="0" hangingPunct="1">
              <a:lnSpc>
                <a:spcPct val="90000"/>
              </a:lnSpc>
              <a:spcBef>
                <a:spcPts val="500"/>
              </a:spcBef>
              <a:buClr>
                <a:srgbClr val="FF3366"/>
              </a:buClr>
              <a:buFont typeface="Arial" panose="020B0604020202020204" pitchFamily="34" charset="0"/>
              <a:buNone/>
              <a:defRPr sz="2400" kern="1200">
                <a:solidFill>
                  <a:srgbClr val="303030"/>
                </a:solidFill>
                <a:latin typeface="+mj-lt"/>
                <a:ea typeface="+mn-ea"/>
                <a:cs typeface="+mn-cs"/>
              </a:defRPr>
            </a:lvl3pPr>
            <a:lvl4pPr marL="1371600" indent="0" algn="l" defTabSz="914400" rtl="0" eaLnBrk="1" latinLnBrk="0" hangingPunct="1">
              <a:lnSpc>
                <a:spcPct val="90000"/>
              </a:lnSpc>
              <a:spcBef>
                <a:spcPts val="500"/>
              </a:spcBef>
              <a:buClr>
                <a:srgbClr val="FF3366"/>
              </a:buClr>
              <a:buFont typeface="Arial" panose="020B0604020202020204" pitchFamily="34" charset="0"/>
              <a:buNone/>
              <a:defRPr sz="2400" kern="1200">
                <a:solidFill>
                  <a:srgbClr val="303030"/>
                </a:solidFill>
                <a:latin typeface="+mj-lt"/>
                <a:ea typeface="+mn-ea"/>
                <a:cs typeface="+mn-cs"/>
              </a:defRPr>
            </a:lvl4pPr>
            <a:lvl5pPr marL="1828800" indent="0" algn="l" defTabSz="914400" rtl="0" eaLnBrk="1" latinLnBrk="0" hangingPunct="1">
              <a:lnSpc>
                <a:spcPct val="90000"/>
              </a:lnSpc>
              <a:spcBef>
                <a:spcPts val="500"/>
              </a:spcBef>
              <a:buClr>
                <a:srgbClr val="FF3366"/>
              </a:buClr>
              <a:buFont typeface="Arial" panose="020B0604020202020204" pitchFamily="34" charset="0"/>
              <a:buNone/>
              <a:defRPr sz="2400" kern="1200">
                <a:solidFill>
                  <a:srgbClr val="30303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Wellbeing Workshop </a:t>
            </a:r>
          </a:p>
          <a:p>
            <a:pPr algn="ctr"/>
            <a:r>
              <a:rPr lang="en-US" dirty="0"/>
              <a:t>20</a:t>
            </a:r>
            <a:r>
              <a:rPr lang="en-US" baseline="30000" dirty="0"/>
              <a:t>th</a:t>
            </a:r>
            <a:r>
              <a:rPr lang="en-US" dirty="0"/>
              <a:t> November</a:t>
            </a:r>
          </a:p>
        </p:txBody>
      </p:sp>
      <p:pic>
        <p:nvPicPr>
          <p:cNvPr id="7" name="Picture 6">
            <a:extLst>
              <a:ext uri="{FF2B5EF4-FFF2-40B4-BE49-F238E27FC236}">
                <a16:creationId xmlns:a16="http://schemas.microsoft.com/office/drawing/2014/main" id="{4B747504-60B6-598E-5ECF-D58E597771CF}"/>
              </a:ext>
            </a:extLst>
          </p:cNvPr>
          <p:cNvPicPr>
            <a:picLocks noChangeAspect="1"/>
          </p:cNvPicPr>
          <p:nvPr/>
        </p:nvPicPr>
        <p:blipFill>
          <a:blip r:embed="rId2"/>
          <a:stretch>
            <a:fillRect/>
          </a:stretch>
        </p:blipFill>
        <p:spPr>
          <a:xfrm>
            <a:off x="4758799" y="3317544"/>
            <a:ext cx="3054600" cy="3080797"/>
          </a:xfrm>
          <a:prstGeom prst="rect">
            <a:avLst/>
          </a:prstGeom>
        </p:spPr>
      </p:pic>
      <p:pic>
        <p:nvPicPr>
          <p:cNvPr id="9" name="Picture 8">
            <a:extLst>
              <a:ext uri="{FF2B5EF4-FFF2-40B4-BE49-F238E27FC236}">
                <a16:creationId xmlns:a16="http://schemas.microsoft.com/office/drawing/2014/main" id="{1E8AAC0F-1BA9-5703-C6BA-3486C0F53D83}"/>
              </a:ext>
            </a:extLst>
          </p:cNvPr>
          <p:cNvPicPr>
            <a:picLocks noChangeAspect="1"/>
          </p:cNvPicPr>
          <p:nvPr/>
        </p:nvPicPr>
        <p:blipFill>
          <a:blip r:embed="rId3"/>
          <a:stretch>
            <a:fillRect/>
          </a:stretch>
        </p:blipFill>
        <p:spPr>
          <a:xfrm>
            <a:off x="1082145" y="3261674"/>
            <a:ext cx="2862605" cy="2867663"/>
          </a:xfrm>
          <a:prstGeom prst="rect">
            <a:avLst/>
          </a:prstGeom>
        </p:spPr>
      </p:pic>
      <p:sp>
        <p:nvSpPr>
          <p:cNvPr id="11" name="Content Placeholder 3">
            <a:extLst>
              <a:ext uri="{FF2B5EF4-FFF2-40B4-BE49-F238E27FC236}">
                <a16:creationId xmlns:a16="http://schemas.microsoft.com/office/drawing/2014/main" id="{0C596385-9359-BC21-FA14-B8E1FA7BC03D}"/>
              </a:ext>
            </a:extLst>
          </p:cNvPr>
          <p:cNvSpPr txBox="1">
            <a:spLocks/>
          </p:cNvSpPr>
          <p:nvPr/>
        </p:nvSpPr>
        <p:spPr>
          <a:xfrm>
            <a:off x="8339452" y="2326064"/>
            <a:ext cx="3590643" cy="2749550"/>
          </a:xfrm>
          <a:prstGeom prst="rect">
            <a:avLst/>
          </a:prstGeom>
        </p:spPr>
        <p:txBody>
          <a:bodyPr/>
          <a:lstStyle>
            <a:lvl1pPr marL="0" indent="0" algn="l" defTabSz="914400" rtl="0" eaLnBrk="1" latinLnBrk="0" hangingPunct="1">
              <a:lnSpc>
                <a:spcPct val="90000"/>
              </a:lnSpc>
              <a:spcBef>
                <a:spcPts val="1000"/>
              </a:spcBef>
              <a:buClr>
                <a:srgbClr val="FF3366"/>
              </a:buClr>
              <a:buFont typeface="Arial" panose="020B0604020202020204" pitchFamily="34" charset="0"/>
              <a:buNone/>
              <a:defRPr sz="2400" kern="1200">
                <a:solidFill>
                  <a:srgbClr val="303030"/>
                </a:solidFill>
                <a:latin typeface="+mj-lt"/>
                <a:ea typeface="+mn-ea"/>
                <a:cs typeface="+mn-cs"/>
              </a:defRPr>
            </a:lvl1pPr>
            <a:lvl2pPr marL="457200" indent="0" algn="l" defTabSz="914400" rtl="0" eaLnBrk="1" latinLnBrk="0" hangingPunct="1">
              <a:lnSpc>
                <a:spcPct val="90000"/>
              </a:lnSpc>
              <a:spcBef>
                <a:spcPts val="500"/>
              </a:spcBef>
              <a:buClr>
                <a:srgbClr val="FF3366"/>
              </a:buClr>
              <a:buFont typeface="Arial" panose="020B0604020202020204" pitchFamily="34" charset="0"/>
              <a:buNone/>
              <a:defRPr sz="2400" kern="1200">
                <a:solidFill>
                  <a:srgbClr val="303030"/>
                </a:solidFill>
                <a:latin typeface="+mj-lt"/>
                <a:ea typeface="+mn-ea"/>
                <a:cs typeface="+mn-cs"/>
              </a:defRPr>
            </a:lvl2pPr>
            <a:lvl3pPr marL="914400" indent="0" algn="l" defTabSz="914400" rtl="0" eaLnBrk="1" latinLnBrk="0" hangingPunct="1">
              <a:lnSpc>
                <a:spcPct val="90000"/>
              </a:lnSpc>
              <a:spcBef>
                <a:spcPts val="500"/>
              </a:spcBef>
              <a:buClr>
                <a:srgbClr val="FF3366"/>
              </a:buClr>
              <a:buFont typeface="Arial" panose="020B0604020202020204" pitchFamily="34" charset="0"/>
              <a:buNone/>
              <a:defRPr sz="2400" kern="1200">
                <a:solidFill>
                  <a:srgbClr val="303030"/>
                </a:solidFill>
                <a:latin typeface="+mj-lt"/>
                <a:ea typeface="+mn-ea"/>
                <a:cs typeface="+mn-cs"/>
              </a:defRPr>
            </a:lvl3pPr>
            <a:lvl4pPr marL="1371600" indent="0" algn="l" defTabSz="914400" rtl="0" eaLnBrk="1" latinLnBrk="0" hangingPunct="1">
              <a:lnSpc>
                <a:spcPct val="90000"/>
              </a:lnSpc>
              <a:spcBef>
                <a:spcPts val="500"/>
              </a:spcBef>
              <a:buClr>
                <a:srgbClr val="FF3366"/>
              </a:buClr>
              <a:buFont typeface="Arial" panose="020B0604020202020204" pitchFamily="34" charset="0"/>
              <a:buNone/>
              <a:defRPr sz="2400" kern="1200">
                <a:solidFill>
                  <a:srgbClr val="303030"/>
                </a:solidFill>
                <a:latin typeface="+mj-lt"/>
                <a:ea typeface="+mn-ea"/>
                <a:cs typeface="+mn-cs"/>
              </a:defRPr>
            </a:lvl4pPr>
            <a:lvl5pPr marL="1828800" indent="0" algn="l" defTabSz="914400" rtl="0" eaLnBrk="1" latinLnBrk="0" hangingPunct="1">
              <a:lnSpc>
                <a:spcPct val="90000"/>
              </a:lnSpc>
              <a:spcBef>
                <a:spcPts val="500"/>
              </a:spcBef>
              <a:buClr>
                <a:srgbClr val="FF3366"/>
              </a:buClr>
              <a:buFont typeface="Arial" panose="020B0604020202020204" pitchFamily="34" charset="0"/>
              <a:buNone/>
              <a:defRPr sz="2400" kern="1200">
                <a:solidFill>
                  <a:srgbClr val="303030"/>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Hackathon </a:t>
            </a:r>
          </a:p>
          <a:p>
            <a:pPr algn="ctr"/>
            <a:r>
              <a:rPr lang="en-US" dirty="0"/>
              <a:t>25</a:t>
            </a:r>
            <a:r>
              <a:rPr lang="en-US" baseline="30000" dirty="0"/>
              <a:t>th</a:t>
            </a:r>
            <a:r>
              <a:rPr lang="en-US" dirty="0"/>
              <a:t> November</a:t>
            </a:r>
          </a:p>
        </p:txBody>
      </p:sp>
      <p:pic>
        <p:nvPicPr>
          <p:cNvPr id="14" name="Picture 13">
            <a:extLst>
              <a:ext uri="{FF2B5EF4-FFF2-40B4-BE49-F238E27FC236}">
                <a16:creationId xmlns:a16="http://schemas.microsoft.com/office/drawing/2014/main" id="{CB047D53-5C2F-2A4D-A5A1-0CFF9631BE65}"/>
              </a:ext>
            </a:extLst>
          </p:cNvPr>
          <p:cNvPicPr>
            <a:picLocks noChangeAspect="1"/>
          </p:cNvPicPr>
          <p:nvPr/>
        </p:nvPicPr>
        <p:blipFill>
          <a:blip r:embed="rId4"/>
          <a:stretch>
            <a:fillRect/>
          </a:stretch>
        </p:blipFill>
        <p:spPr>
          <a:xfrm>
            <a:off x="8627449" y="3317544"/>
            <a:ext cx="3006505" cy="2969058"/>
          </a:xfrm>
          <a:prstGeom prst="rect">
            <a:avLst/>
          </a:prstGeom>
        </p:spPr>
      </p:pic>
    </p:spTree>
    <p:extLst>
      <p:ext uri="{BB962C8B-B14F-4D97-AF65-F5344CB8AC3E}">
        <p14:creationId xmlns:p14="http://schemas.microsoft.com/office/powerpoint/2010/main" val="2567033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6BB60-F9AC-A6D8-B636-BB150FCCA3A0}"/>
              </a:ext>
            </a:extLst>
          </p:cNvPr>
          <p:cNvSpPr>
            <a:spLocks noGrp="1"/>
          </p:cNvSpPr>
          <p:nvPr>
            <p:ph type="title"/>
          </p:nvPr>
        </p:nvSpPr>
        <p:spPr>
          <a:xfrm>
            <a:off x="718128" y="928544"/>
            <a:ext cx="3881581" cy="1888547"/>
          </a:xfrm>
        </p:spPr>
        <p:txBody>
          <a:bodyPr/>
          <a:lstStyle/>
          <a:p>
            <a:r>
              <a:rPr lang="ro-RO" dirty="0"/>
              <a:t>About me</a:t>
            </a:r>
            <a:endParaRPr lang="en-US" dirty="0"/>
          </a:p>
        </p:txBody>
      </p:sp>
      <p:sp>
        <p:nvSpPr>
          <p:cNvPr id="10" name="Content Placeholder 9">
            <a:extLst>
              <a:ext uri="{FF2B5EF4-FFF2-40B4-BE49-F238E27FC236}">
                <a16:creationId xmlns:a16="http://schemas.microsoft.com/office/drawing/2014/main" id="{F4E54336-4F2C-7ABC-4680-A2BC3C4496AA}"/>
              </a:ext>
            </a:extLst>
          </p:cNvPr>
          <p:cNvSpPr>
            <a:spLocks noGrp="1"/>
          </p:cNvSpPr>
          <p:nvPr>
            <p:ph sz="quarter" idx="10"/>
          </p:nvPr>
        </p:nvSpPr>
        <p:spPr>
          <a:xfrm>
            <a:off x="528871" y="5929312"/>
            <a:ext cx="5928490" cy="483124"/>
          </a:xfrm>
        </p:spPr>
        <p:txBody>
          <a:bodyPr/>
          <a:lstStyle/>
          <a:p>
            <a:r>
              <a:rPr lang="en-US" sz="2000" dirty="0"/>
              <a:t>https://</a:t>
            </a:r>
            <a:r>
              <a:rPr lang="en-US" sz="2000" dirty="0" err="1"/>
              <a:t>www.linkedin.com</a:t>
            </a:r>
            <a:r>
              <a:rPr lang="en-US" sz="2000" dirty="0"/>
              <a:t>/in/</a:t>
            </a:r>
            <a:r>
              <a:rPr lang="en-US" sz="2000" dirty="0" err="1"/>
              <a:t>dragospetrascu</a:t>
            </a:r>
            <a:r>
              <a:rPr lang="en-US" sz="2000" dirty="0"/>
              <a:t>/</a:t>
            </a:r>
          </a:p>
        </p:txBody>
      </p:sp>
      <p:pic>
        <p:nvPicPr>
          <p:cNvPr id="13" name="Picture 12" descr="A qr code with a few squares&#10;&#10;Description automatically generated">
            <a:extLst>
              <a:ext uri="{FF2B5EF4-FFF2-40B4-BE49-F238E27FC236}">
                <a16:creationId xmlns:a16="http://schemas.microsoft.com/office/drawing/2014/main" id="{6BA2FE50-608E-3C51-C319-EF248307A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161" y="1629000"/>
            <a:ext cx="3600000" cy="3600000"/>
          </a:xfrm>
          <a:prstGeom prst="rect">
            <a:avLst/>
          </a:prstGeom>
        </p:spPr>
      </p:pic>
    </p:spTree>
    <p:extLst>
      <p:ext uri="{BB962C8B-B14F-4D97-AF65-F5344CB8AC3E}">
        <p14:creationId xmlns:p14="http://schemas.microsoft.com/office/powerpoint/2010/main" val="4100455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AAD9-31A6-8094-AC2F-6B2A3C97184D}"/>
              </a:ext>
            </a:extLst>
          </p:cNvPr>
          <p:cNvSpPr>
            <a:spLocks noGrp="1"/>
          </p:cNvSpPr>
          <p:nvPr>
            <p:ph type="title"/>
          </p:nvPr>
        </p:nvSpPr>
        <p:spPr/>
        <p:txBody>
          <a:bodyPr/>
          <a:lstStyle/>
          <a:p>
            <a:r>
              <a:rPr lang="ro-RO" dirty="0"/>
              <a:t>About</a:t>
            </a:r>
            <a:br>
              <a:rPr lang="ro-RO" dirty="0"/>
            </a:br>
            <a:r>
              <a:rPr lang="ro-RO" dirty="0"/>
              <a:t>unit testing</a:t>
            </a:r>
            <a:endParaRPr lang="en-US" dirty="0"/>
          </a:p>
        </p:txBody>
      </p:sp>
      <p:sp>
        <p:nvSpPr>
          <p:cNvPr id="4" name="Content Placeholder 3">
            <a:extLst>
              <a:ext uri="{FF2B5EF4-FFF2-40B4-BE49-F238E27FC236}">
                <a16:creationId xmlns:a16="http://schemas.microsoft.com/office/drawing/2014/main" id="{D416869A-0FB1-548D-D6A9-4083ECB68A9C}"/>
              </a:ext>
            </a:extLst>
          </p:cNvPr>
          <p:cNvSpPr>
            <a:spLocks noGrp="1"/>
          </p:cNvSpPr>
          <p:nvPr>
            <p:ph sz="quarter" idx="11"/>
          </p:nvPr>
        </p:nvSpPr>
        <p:spPr/>
        <p:txBody>
          <a:bodyPr/>
          <a:lstStyle/>
          <a:p>
            <a:r>
              <a:rPr lang="en-US" sz="2000" dirty="0"/>
              <a:t>Unit testing is a fundamental procedure in software development, involving the systematic testing of individual components or units of code in isolation to ensure their correctness and functionality.</a:t>
            </a:r>
            <a:endParaRPr lang="ro-RO" sz="2000" dirty="0"/>
          </a:p>
          <a:p>
            <a:r>
              <a:rPr lang="en-US" sz="2000" dirty="0"/>
              <a:t>Each unit test focuses on a specific, well-defined aspect of the code, verifying that it behaves as expected.</a:t>
            </a:r>
            <a:endParaRPr lang="ro-RO" sz="2000" dirty="0"/>
          </a:p>
          <a:p>
            <a:r>
              <a:rPr lang="en-US" sz="2000" dirty="0"/>
              <a:t>By isolating components and testing them independently, unit testing helps identify and rectify bugs early in the development process, contributing to higher code quality and reducing the debugging effort in later stages.</a:t>
            </a:r>
            <a:endParaRPr lang="ro-RO" sz="2000" dirty="0"/>
          </a:p>
          <a:p>
            <a:r>
              <a:rPr lang="en-US" sz="2000" dirty="0"/>
              <a:t>Unit tests also serve as documentation, providing insights into how code should be used and what outcomes can be expected.</a:t>
            </a:r>
            <a:endParaRPr lang="ro-RO" sz="2000" dirty="0"/>
          </a:p>
          <a:p>
            <a:r>
              <a:rPr lang="en-US" sz="2000" dirty="0"/>
              <a:t>This practice is an integral part of test-driven development (</a:t>
            </a:r>
            <a:r>
              <a:rPr lang="en-US" sz="2000" dirty="0" err="1"/>
              <a:t>TDD</a:t>
            </a:r>
            <a:r>
              <a:rPr lang="en-US" sz="2000" dirty="0"/>
              <a:t>) and agile methodologies, fostering robust, maintainable, and reliable software systems.</a:t>
            </a:r>
          </a:p>
        </p:txBody>
      </p:sp>
    </p:spTree>
    <p:extLst>
      <p:ext uri="{BB962C8B-B14F-4D97-AF65-F5344CB8AC3E}">
        <p14:creationId xmlns:p14="http://schemas.microsoft.com/office/powerpoint/2010/main" val="425227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9E40B-BA35-212A-3B90-9382D3780FD7}"/>
              </a:ext>
            </a:extLst>
          </p:cNvPr>
          <p:cNvSpPr>
            <a:spLocks noGrp="1"/>
          </p:cNvSpPr>
          <p:nvPr>
            <p:ph type="title"/>
          </p:nvPr>
        </p:nvSpPr>
        <p:spPr/>
        <p:txBody>
          <a:bodyPr/>
          <a:lstStyle/>
          <a:p>
            <a:r>
              <a:rPr lang="ro-RO" dirty="0"/>
              <a:t>Hot topics</a:t>
            </a:r>
            <a:endParaRPr lang="en-US" dirty="0"/>
          </a:p>
        </p:txBody>
      </p:sp>
      <p:sp>
        <p:nvSpPr>
          <p:cNvPr id="4" name="Content Placeholder 3">
            <a:extLst>
              <a:ext uri="{FF2B5EF4-FFF2-40B4-BE49-F238E27FC236}">
                <a16:creationId xmlns:a16="http://schemas.microsoft.com/office/drawing/2014/main" id="{AF4E0693-65D3-79B7-3FC4-FE77C8F76095}"/>
              </a:ext>
            </a:extLst>
          </p:cNvPr>
          <p:cNvSpPr>
            <a:spLocks noGrp="1"/>
          </p:cNvSpPr>
          <p:nvPr>
            <p:ph sz="quarter" idx="11"/>
          </p:nvPr>
        </p:nvSpPr>
        <p:spPr/>
        <p:txBody>
          <a:bodyPr/>
          <a:lstStyle/>
          <a:p>
            <a:r>
              <a:rPr lang="en-US" sz="2000" b="1" dirty="0"/>
              <a:t>Test Frameworks: </a:t>
            </a:r>
            <a:r>
              <a:rPr lang="en-US" sz="2000" dirty="0"/>
              <a:t>Familiarity with unit testing frameworks and libraries, such as JUnit or </a:t>
            </a:r>
            <a:r>
              <a:rPr lang="en-US" sz="2000" dirty="0" err="1"/>
              <a:t>NUnit</a:t>
            </a:r>
            <a:r>
              <a:rPr lang="en-US" sz="2000" dirty="0"/>
              <a:t>, depending on the programming language.</a:t>
            </a:r>
          </a:p>
          <a:p>
            <a:r>
              <a:rPr lang="en-US" sz="2000" b="1" dirty="0"/>
              <a:t>Testing Best Practices: </a:t>
            </a:r>
            <a:r>
              <a:rPr lang="en-US" sz="2000" dirty="0"/>
              <a:t>Adhering to best practices in unit testing, including arranging, acting, and asserting (AAA pattern), keeping tests fast and independent, and maintaining descriptive test names.</a:t>
            </a:r>
          </a:p>
          <a:p>
            <a:r>
              <a:rPr lang="en-US" sz="2000" b="1" dirty="0"/>
              <a:t>Test Doubles: </a:t>
            </a:r>
            <a:r>
              <a:rPr lang="en-US" sz="2000" dirty="0"/>
              <a:t>Using mock objects, stubs, and fakes to isolate the unit under test and simulate interactions with external dependencies.</a:t>
            </a:r>
          </a:p>
          <a:p>
            <a:r>
              <a:rPr lang="en-US" sz="2000" b="1" dirty="0"/>
              <a:t>Test-Driven Development (</a:t>
            </a:r>
            <a:r>
              <a:rPr lang="en-US" sz="2000" b="1" dirty="0" err="1"/>
              <a:t>TDD</a:t>
            </a:r>
            <a:r>
              <a:rPr lang="en-US" sz="2000" b="1" dirty="0"/>
              <a:t>): </a:t>
            </a:r>
            <a:r>
              <a:rPr lang="en-US" sz="2000" dirty="0"/>
              <a:t>Practicing </a:t>
            </a:r>
            <a:r>
              <a:rPr lang="en-US" sz="2000" dirty="0" err="1"/>
              <a:t>TDD</a:t>
            </a:r>
            <a:r>
              <a:rPr lang="en-US" sz="2000" dirty="0"/>
              <a:t>, where tests are written before the code, to guide the development process and ensure that code meets requirements.</a:t>
            </a:r>
          </a:p>
          <a:p>
            <a:r>
              <a:rPr lang="en-US" sz="2000" b="1" dirty="0"/>
              <a:t>Continuous Integration: </a:t>
            </a:r>
            <a:r>
              <a:rPr lang="en-US" sz="2000" dirty="0"/>
              <a:t>Integrating unit testing into a continuous integration (CI) pipeline to automate testing and detect issues early in the development process.</a:t>
            </a:r>
          </a:p>
        </p:txBody>
      </p:sp>
    </p:spTree>
    <p:extLst>
      <p:ext uri="{BB962C8B-B14F-4D97-AF65-F5344CB8AC3E}">
        <p14:creationId xmlns:p14="http://schemas.microsoft.com/office/powerpoint/2010/main" val="270228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6A20-E484-2607-3D84-38F7CF9FE3D9}"/>
              </a:ext>
            </a:extLst>
          </p:cNvPr>
          <p:cNvSpPr>
            <a:spLocks noGrp="1"/>
          </p:cNvSpPr>
          <p:nvPr>
            <p:ph type="title"/>
          </p:nvPr>
        </p:nvSpPr>
        <p:spPr/>
        <p:txBody>
          <a:bodyPr/>
          <a:lstStyle/>
          <a:p>
            <a:r>
              <a:rPr lang="ro-RO" dirty="0"/>
              <a:t>Live coding session</a:t>
            </a:r>
            <a:endParaRPr lang="en-US" dirty="0"/>
          </a:p>
        </p:txBody>
      </p:sp>
      <p:sp>
        <p:nvSpPr>
          <p:cNvPr id="3" name="Content Placeholder 2">
            <a:extLst>
              <a:ext uri="{FF2B5EF4-FFF2-40B4-BE49-F238E27FC236}">
                <a16:creationId xmlns:a16="http://schemas.microsoft.com/office/drawing/2014/main" id="{5DD3E8CA-9BDB-0F99-07DC-F516207816E7}"/>
              </a:ext>
            </a:extLst>
          </p:cNvPr>
          <p:cNvSpPr>
            <a:spLocks noGrp="1"/>
          </p:cNvSpPr>
          <p:nvPr>
            <p:ph sz="quarter" idx="10"/>
          </p:nvPr>
        </p:nvSpPr>
        <p:spPr>
          <a:xfrm>
            <a:off x="717407" y="5665508"/>
            <a:ext cx="8897933" cy="513041"/>
          </a:xfrm>
        </p:spPr>
        <p:txBody>
          <a:bodyPr/>
          <a:lstStyle/>
          <a:p>
            <a:r>
              <a:rPr lang="en-US" sz="2000" dirty="0"/>
              <a:t>https://</a:t>
            </a:r>
            <a:r>
              <a:rPr lang="en-US" sz="2000" dirty="0" err="1"/>
              <a:t>github.com</a:t>
            </a:r>
            <a:r>
              <a:rPr lang="en-US" sz="2000" dirty="0"/>
              <a:t>/</a:t>
            </a:r>
            <a:r>
              <a:rPr lang="en-US" sz="2000" dirty="0" err="1"/>
              <a:t>fortech</a:t>
            </a:r>
            <a:r>
              <a:rPr lang="en-US" sz="2000" dirty="0"/>
              <a:t>-practice/</a:t>
            </a:r>
            <a:r>
              <a:rPr lang="en-US" sz="2000" dirty="0" err="1"/>
              <a:t>utcn</a:t>
            </a:r>
            <a:r>
              <a:rPr lang="en-US" sz="2000" dirty="0"/>
              <a:t>-2023-11-16-unit-testing</a:t>
            </a:r>
          </a:p>
        </p:txBody>
      </p:sp>
      <p:pic>
        <p:nvPicPr>
          <p:cNvPr id="10" name="Picture 9" descr="A qr code with black squares&#10;&#10;Description automatically generated">
            <a:extLst>
              <a:ext uri="{FF2B5EF4-FFF2-40B4-BE49-F238E27FC236}">
                <a16:creationId xmlns:a16="http://schemas.microsoft.com/office/drawing/2014/main" id="{3C8C978F-ED4A-5319-A1BF-35623F397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756" y="1629000"/>
            <a:ext cx="3600000" cy="3600000"/>
          </a:xfrm>
          <a:prstGeom prst="rect">
            <a:avLst/>
          </a:prstGeom>
        </p:spPr>
      </p:pic>
    </p:spTree>
    <p:extLst>
      <p:ext uri="{BB962C8B-B14F-4D97-AF65-F5344CB8AC3E}">
        <p14:creationId xmlns:p14="http://schemas.microsoft.com/office/powerpoint/2010/main" val="2751887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E52BA16-44FD-562A-5A49-82711E14E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420" y="1595486"/>
            <a:ext cx="6519159" cy="366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97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2A68B-64BC-67F3-23B3-2FFCD4445C55}"/>
              </a:ext>
            </a:extLst>
          </p:cNvPr>
          <p:cNvSpPr>
            <a:spLocks noGrp="1"/>
          </p:cNvSpPr>
          <p:nvPr>
            <p:ph type="title"/>
          </p:nvPr>
        </p:nvSpPr>
        <p:spPr/>
        <p:txBody>
          <a:bodyPr/>
          <a:lstStyle/>
          <a:p>
            <a:r>
              <a:rPr lang="en-US" dirty="0"/>
              <a:t>FEEDBACK FORM</a:t>
            </a:r>
          </a:p>
        </p:txBody>
      </p:sp>
      <p:pic>
        <p:nvPicPr>
          <p:cNvPr id="6" name="Picture 5">
            <a:extLst>
              <a:ext uri="{FF2B5EF4-FFF2-40B4-BE49-F238E27FC236}">
                <a16:creationId xmlns:a16="http://schemas.microsoft.com/office/drawing/2014/main" id="{4AEEBAF0-8F3C-2BB7-F28C-872C72D2D645}"/>
              </a:ext>
            </a:extLst>
          </p:cNvPr>
          <p:cNvPicPr>
            <a:picLocks noChangeAspect="1"/>
          </p:cNvPicPr>
          <p:nvPr/>
        </p:nvPicPr>
        <p:blipFill>
          <a:blip r:embed="rId2"/>
          <a:stretch>
            <a:fillRect/>
          </a:stretch>
        </p:blipFill>
        <p:spPr>
          <a:xfrm>
            <a:off x="7163799" y="1629000"/>
            <a:ext cx="3632491" cy="3600000"/>
          </a:xfrm>
          <a:prstGeom prst="rect">
            <a:avLst/>
          </a:prstGeom>
        </p:spPr>
      </p:pic>
    </p:spTree>
    <p:extLst>
      <p:ext uri="{BB962C8B-B14F-4D97-AF65-F5344CB8AC3E}">
        <p14:creationId xmlns:p14="http://schemas.microsoft.com/office/powerpoint/2010/main" val="2134378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84EFF85-BB99-47DF-A182-7507EF2AC240}"/>
              </a:ext>
            </a:extLst>
          </p:cNvPr>
          <p:cNvSpPr>
            <a:spLocks noGrp="1"/>
          </p:cNvSpPr>
          <p:nvPr>
            <p:ph sz="quarter" idx="10"/>
          </p:nvPr>
        </p:nvSpPr>
        <p:spPr>
          <a:xfrm>
            <a:off x="1881823" y="2544713"/>
            <a:ext cx="4801781" cy="437769"/>
          </a:xfrm>
        </p:spPr>
        <p:txBody>
          <a:bodyPr/>
          <a:lstStyle/>
          <a:p>
            <a:r>
              <a:rPr lang="en-US" dirty="0"/>
              <a:t>dragos.petrascu@globallogic.com</a:t>
            </a:r>
          </a:p>
        </p:txBody>
      </p:sp>
      <p:sp>
        <p:nvSpPr>
          <p:cNvPr id="6" name="Content Placeholder 5">
            <a:extLst>
              <a:ext uri="{FF2B5EF4-FFF2-40B4-BE49-F238E27FC236}">
                <a16:creationId xmlns:a16="http://schemas.microsoft.com/office/drawing/2014/main" id="{2088414F-CC42-4120-BFBD-A8EC22F028D7}"/>
              </a:ext>
            </a:extLst>
          </p:cNvPr>
          <p:cNvSpPr>
            <a:spLocks noGrp="1"/>
          </p:cNvSpPr>
          <p:nvPr>
            <p:ph sz="quarter" idx="12"/>
          </p:nvPr>
        </p:nvSpPr>
        <p:spPr/>
        <p:txBody>
          <a:bodyPr/>
          <a:lstStyle/>
          <a:p>
            <a:r>
              <a:rPr lang="en-US" dirty="0" err="1"/>
              <a:t>www.fortech.ro</a:t>
            </a:r>
            <a:endParaRPr lang="en-US" dirty="0"/>
          </a:p>
        </p:txBody>
      </p:sp>
      <p:sp>
        <p:nvSpPr>
          <p:cNvPr id="10" name="Content Placeholder 9">
            <a:extLst>
              <a:ext uri="{FF2B5EF4-FFF2-40B4-BE49-F238E27FC236}">
                <a16:creationId xmlns:a16="http://schemas.microsoft.com/office/drawing/2014/main" id="{8D3761EF-21B7-4AFE-B5E5-C9AA6161D10C}"/>
              </a:ext>
            </a:extLst>
          </p:cNvPr>
          <p:cNvSpPr>
            <a:spLocks noGrp="1"/>
          </p:cNvSpPr>
          <p:nvPr>
            <p:ph sz="quarter" idx="11"/>
          </p:nvPr>
        </p:nvSpPr>
        <p:spPr/>
        <p:txBody>
          <a:bodyPr/>
          <a:lstStyle/>
          <a:p>
            <a:r>
              <a:rPr lang="en-US"/>
              <a:t>+40 264 453303 </a:t>
            </a:r>
            <a:endParaRPr lang="en-US" dirty="0"/>
          </a:p>
        </p:txBody>
      </p:sp>
    </p:spTree>
    <p:extLst>
      <p:ext uri="{BB962C8B-B14F-4D97-AF65-F5344CB8AC3E}">
        <p14:creationId xmlns:p14="http://schemas.microsoft.com/office/powerpoint/2010/main" val="2280686393"/>
      </p:ext>
    </p:extLst>
  </p:cSld>
  <p:clrMapOvr>
    <a:masterClrMapping/>
  </p:clrMapOvr>
</p:sld>
</file>

<file path=ppt/theme/theme1.xml><?xml version="1.0" encoding="utf-8"?>
<a:theme xmlns:a="http://schemas.openxmlformats.org/drawingml/2006/main" name="Custom Design">
  <a:themeElements>
    <a:clrScheme name="Fortech">
      <a:dk1>
        <a:srgbClr val="404040"/>
      </a:dk1>
      <a:lt1>
        <a:sysClr val="window" lastClr="FFFFFF"/>
      </a:lt1>
      <a:dk2>
        <a:srgbClr val="2C2F5A"/>
      </a:dk2>
      <a:lt2>
        <a:srgbClr val="E7E6E6"/>
      </a:lt2>
      <a:accent1>
        <a:srgbClr val="FF3366"/>
      </a:accent1>
      <a:accent2>
        <a:srgbClr val="63B3E3"/>
      </a:accent2>
      <a:accent3>
        <a:srgbClr val="89C2E9"/>
      </a:accent3>
      <a:accent4>
        <a:srgbClr val="B42025"/>
      </a:accent4>
      <a:accent5>
        <a:srgbClr val="484974"/>
      </a:accent5>
      <a:accent6>
        <a:srgbClr val="7F7F7F"/>
      </a:accent6>
      <a:hlink>
        <a:srgbClr val="404040"/>
      </a:hlink>
      <a:folHlink>
        <a:srgbClr val="4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5483980135064AA9D5BB48FCB70077" ma:contentTypeVersion="14" ma:contentTypeDescription="Create a new document." ma:contentTypeScope="" ma:versionID="f7345c5e5b62fe76f0d81553daba5990">
  <xsd:schema xmlns:xsd="http://www.w3.org/2001/XMLSchema" xmlns:xs="http://www.w3.org/2001/XMLSchema" xmlns:p="http://schemas.microsoft.com/office/2006/metadata/properties" xmlns:ns2="4bb78014-3a60-492f-aeed-d7b8e4af9003" xmlns:ns3="b307af42-7b67-44a2-a291-b6c490775728" targetNamespace="http://schemas.microsoft.com/office/2006/metadata/properties" ma:root="true" ma:fieldsID="2fde842893b1925e4d909a02533b2894" ns2:_="" ns3:_="">
    <xsd:import namespace="4bb78014-3a60-492f-aeed-d7b8e4af9003"/>
    <xsd:import namespace="b307af42-7b67-44a2-a291-b6c49077572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SearchPropertie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b78014-3a60-492f-aeed-d7b8e4af900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34ae087f-6bbc-4a9b-a4ef-2a533742672d}" ma:internalName="TaxCatchAll" ma:showField="CatchAllData" ma:web="4bb78014-3a60-492f-aeed-d7b8e4af900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307af42-7b67-44a2-a291-b6c49077572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dad5bc8-c56f-4d4f-8287-b4760fb0e68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bb78014-3a60-492f-aeed-d7b8e4af9003" xsi:nil="true"/>
    <lcf76f155ced4ddcb4097134ff3c332f xmlns="b307af42-7b67-44a2-a291-b6c49077572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C626FAA-E4B3-40F4-BA86-6B2FCC936BA7}">
  <ds:schemaRefs>
    <ds:schemaRef ds:uri="http://schemas.microsoft.com/sharepoint/v3/contenttype/forms"/>
  </ds:schemaRefs>
</ds:datastoreItem>
</file>

<file path=customXml/itemProps2.xml><?xml version="1.0" encoding="utf-8"?>
<ds:datastoreItem xmlns:ds="http://schemas.openxmlformats.org/officeDocument/2006/customXml" ds:itemID="{C0A0ECBA-7F16-45B0-A264-F8B0CD95A4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b78014-3a60-492f-aeed-d7b8e4af9003"/>
    <ds:schemaRef ds:uri="b307af42-7b67-44a2-a291-b6c4907757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26024E-5E64-47F7-AF71-0769B7522CB1}">
  <ds:schemaRefs>
    <ds:schemaRef ds:uri="22229ce3-af41-4a7e-87db-1ae048b49b29"/>
    <ds:schemaRef ds:uri="http://schemas.openxmlformats.org/package/2006/metadata/core-properties"/>
    <ds:schemaRef ds:uri="http://schemas.microsoft.com/office/infopath/2007/PartnerControls"/>
    <ds:schemaRef ds:uri="4bebcf37-3a75-48e3-bd57-05ecbb064609"/>
    <ds:schemaRef ds:uri="http://schemas.microsoft.com/office/2006/documentManagement/types"/>
    <ds:schemaRef ds:uri="http://schemas.microsoft.com/office/2006/metadata/properties"/>
    <ds:schemaRef ds:uri="http://purl.org/dc/elements/1.1/"/>
    <ds:schemaRef ds:uri="http://purl.org/dc/terms/"/>
    <ds:schemaRef ds:uri="http://purl.org/dc/dcmitype/"/>
    <ds:schemaRef ds:uri="http://www.w3.org/XML/1998/namespace"/>
    <ds:schemaRef ds:uri="4bb78014-3a60-492f-aeed-d7b8e4af9003"/>
    <ds:schemaRef ds:uri="b307af42-7b67-44a2-a291-b6c490775728"/>
  </ds:schemaRefs>
</ds:datastoreItem>
</file>

<file path=docProps/app.xml><?xml version="1.0" encoding="utf-8"?>
<Properties xmlns="http://schemas.openxmlformats.org/officeDocument/2006/extended-properties" xmlns:vt="http://schemas.openxmlformats.org/officeDocument/2006/docPropsVTypes">
  <TotalTime>17132</TotalTime>
  <Words>348</Words>
  <Application>Microsoft Office PowerPoint</Application>
  <PresentationFormat>Widescreen</PresentationFormat>
  <Paragraphs>31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Tahoma</vt:lpstr>
      <vt:lpstr>Custom Design</vt:lpstr>
      <vt:lpstr>Unit testing</vt:lpstr>
      <vt:lpstr>Before we start…</vt:lpstr>
      <vt:lpstr>About me</vt:lpstr>
      <vt:lpstr>About unit testing</vt:lpstr>
      <vt:lpstr>Hot topics</vt:lpstr>
      <vt:lpstr>Live coding session</vt:lpstr>
      <vt:lpstr>PowerPoint Presentation</vt:lpstr>
      <vt:lpstr>FEEDBACK 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Ramona Gombos</dc:creator>
  <cp:lastModifiedBy>Dragos Petrascu</cp:lastModifiedBy>
  <cp:revision>2062</cp:revision>
  <dcterms:created xsi:type="dcterms:W3CDTF">2018-08-28T11:37:01Z</dcterms:created>
  <dcterms:modified xsi:type="dcterms:W3CDTF">2023-11-16T15:00:16Z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0x010100145483980135064AA9D5BB48FCB70077</vt:lpwstr>
  </property>
  <property fmtid="{D5CDD505-2E9C-101B-9397-08002B2CF9AE}" pid="3" name="MediaServiceImageTags">
    <vt:lpwstr/>
  </property>
</Properties>
</file>